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93" r:id="rId5"/>
    <p:sldMasterId id="2147483709" r:id="rId6"/>
    <p:sldMasterId id="2147483756" r:id="rId7"/>
    <p:sldMasterId id="2147483678" r:id="rId8"/>
    <p:sldMasterId id="2147483778" r:id="rId9"/>
    <p:sldMasterId id="2147483779" r:id="rId10"/>
    <p:sldMasterId id="2147483782" r:id="rId11"/>
    <p:sldMasterId id="2147483783" r:id="rId12"/>
    <p:sldMasterId id="2147483780" r:id="rId13"/>
    <p:sldMasterId id="2147483781" r:id="rId14"/>
    <p:sldMasterId id="2147483784" r:id="rId15"/>
    <p:sldMasterId id="2147483796" r:id="rId16"/>
    <p:sldMasterId id="2147483816" r:id="rId17"/>
  </p:sldMasterIdLst>
  <p:notesMasterIdLst>
    <p:notesMasterId r:id="rId30"/>
  </p:notesMasterIdLst>
  <p:sldIdLst>
    <p:sldId id="291" r:id="rId18"/>
    <p:sldId id="815" r:id="rId19"/>
    <p:sldId id="700" r:id="rId20"/>
    <p:sldId id="1583" r:id="rId21"/>
    <p:sldId id="1584" r:id="rId22"/>
    <p:sldId id="1580" r:id="rId23"/>
    <p:sldId id="1581" r:id="rId24"/>
    <p:sldId id="737" r:id="rId25"/>
    <p:sldId id="741" r:id="rId26"/>
    <p:sldId id="816" r:id="rId27"/>
    <p:sldId id="1579" r:id="rId28"/>
    <p:sldId id="1576" r:id="rId2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5CC"/>
    <a:srgbClr val="0095D1"/>
    <a:srgbClr val="0D6CB9"/>
    <a:srgbClr val="005786"/>
    <a:srgbClr val="3C6EBE"/>
    <a:srgbClr val="61BF94"/>
    <a:srgbClr val="72C6A1"/>
    <a:srgbClr val="3D89C7"/>
    <a:srgbClr val="0781A6"/>
    <a:srgbClr val="00AC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2" autoAdjust="0"/>
    <p:restoredTop sz="77710" autoAdjust="0"/>
  </p:normalViewPr>
  <p:slideViewPr>
    <p:cSldViewPr snapToGrid="0">
      <p:cViewPr varScale="1">
        <p:scale>
          <a:sx n="88" d="100"/>
          <a:sy n="88" d="100"/>
        </p:scale>
        <p:origin x="162"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slide" Target="slides/slide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5B9141D-177B-4807-A9D2-94CF7C562477}" type="datetimeFigureOut">
              <a:rPr lang="en-US" smtClean="0"/>
              <a:t>1/30/2020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1C19E84-432F-4B13-8A59-CF116900378E}" type="slidenum">
              <a:rPr lang="en-US" smtClean="0"/>
              <a:t>‹#›</a:t>
            </a:fld>
            <a:endParaRPr lang="en-US"/>
          </a:p>
        </p:txBody>
      </p:sp>
    </p:spTree>
    <p:extLst>
      <p:ext uri="{BB962C8B-B14F-4D97-AF65-F5344CB8AC3E}">
        <p14:creationId xmlns:p14="http://schemas.microsoft.com/office/powerpoint/2010/main" val="535326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0969">
              <a:defRPr/>
            </a:pPr>
            <a:fld id="{363109F1-2522-436D-86BF-9F699451C875}" type="slidenum">
              <a:rPr lang="en-US">
                <a:solidFill>
                  <a:prstClr val="black"/>
                </a:solidFill>
                <a:latin typeface="Calibri" panose="020F0502020204030204"/>
              </a:rPr>
              <a:pPr defTabSz="950969">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16327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37BBAADF-B1D7-4405-8AF2-7A8F5885A516}" type="slidenum">
              <a:rPr lang="en-US">
                <a:solidFill>
                  <a:prstClr val="black"/>
                </a:solidFill>
                <a:latin typeface="Calibri" panose="020F0502020204030204"/>
              </a:rPr>
              <a:pPr defTabSz="933237">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092582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9FACDD-CF80-0846-A9D4-A013DD70DEFB}" type="slidenum">
              <a:rPr lang="en-US" smtClean="0"/>
              <a:t>3</a:t>
            </a:fld>
            <a:endParaRPr lang="en-US"/>
          </a:p>
        </p:txBody>
      </p:sp>
    </p:spTree>
    <p:extLst>
      <p:ext uri="{BB962C8B-B14F-4D97-AF65-F5344CB8AC3E}">
        <p14:creationId xmlns:p14="http://schemas.microsoft.com/office/powerpoint/2010/main" val="1934778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5</a:t>
            </a:fld>
            <a:endParaRPr lang="en-US"/>
          </a:p>
        </p:txBody>
      </p:sp>
    </p:spTree>
    <p:extLst>
      <p:ext uri="{BB962C8B-B14F-4D97-AF65-F5344CB8AC3E}">
        <p14:creationId xmlns:p14="http://schemas.microsoft.com/office/powerpoint/2010/main" val="3229149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237"/>
            <a:fld id="{41C19E84-432F-4B13-8A59-CF116900378E}" type="slidenum">
              <a:rPr lang="en-US">
                <a:solidFill>
                  <a:prstClr val="black"/>
                </a:solidFill>
                <a:latin typeface="Calibri" panose="020F0502020204030204"/>
              </a:rPr>
              <a:pPr defTabSz="933237"/>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478277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3237"/>
            <a:fld id="{41C19E84-432F-4B13-8A59-CF116900378E}" type="slidenum">
              <a:rPr lang="en-US">
                <a:solidFill>
                  <a:prstClr val="black"/>
                </a:solidFill>
                <a:latin typeface="Calibri" panose="020F0502020204030204"/>
              </a:rPr>
              <a:pPr defTabSz="933237"/>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703853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fld id="{231E6FBC-83B2-4B2B-A1B2-A97306E4AE1B}" type="slidenum">
              <a:rPr lang="en-US">
                <a:solidFill>
                  <a:prstClr val="black"/>
                </a:solidFill>
                <a:latin typeface="Calibri" panose="020F0502020204030204"/>
              </a:rPr>
              <a:pPr defTabSz="933237"/>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54227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237"/>
            <a:fld id="{41C19E84-432F-4B13-8A59-CF116900378E}" type="slidenum">
              <a:rPr lang="en-US">
                <a:solidFill>
                  <a:prstClr val="black"/>
                </a:solidFill>
                <a:latin typeface="Calibri" panose="020F0502020204030204"/>
              </a:rPr>
              <a:pPr defTabSz="933237"/>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922714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10</a:t>
            </a:fld>
            <a:endParaRPr lang="en-US"/>
          </a:p>
        </p:txBody>
      </p:sp>
    </p:spTree>
    <p:extLst>
      <p:ext uri="{BB962C8B-B14F-4D97-AF65-F5344CB8AC3E}">
        <p14:creationId xmlns:p14="http://schemas.microsoft.com/office/powerpoint/2010/main" val="24407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3.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4.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EA Opener - 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1261872"/>
            <a:ext cx="12192000" cy="5596128"/>
          </a:xfrm>
          <a:prstGeom prst="rect">
            <a:avLst/>
          </a:prstGeom>
        </p:spPr>
        <p:txBody>
          <a:bodyPr/>
          <a:lstStyle>
            <a:lvl1pPr>
              <a:defRPr>
                <a:latin typeface="Open Sans" panose="020B0606030504020204"/>
              </a:defRPr>
            </a:lvl1pPr>
          </a:lstStyle>
          <a:p>
            <a:r>
              <a:rPr lang="en-US" dirty="0"/>
              <a:t>Click icon to add picture</a:t>
            </a:r>
          </a:p>
        </p:txBody>
      </p:sp>
      <p:sp>
        <p:nvSpPr>
          <p:cNvPr id="2" name="Title 1"/>
          <p:cNvSpPr>
            <a:spLocks noGrp="1"/>
          </p:cNvSpPr>
          <p:nvPr>
            <p:ph type="ctrTitle" hasCustomPrompt="1"/>
          </p:nvPr>
        </p:nvSpPr>
        <p:spPr>
          <a:xfrm>
            <a:off x="1524000" y="2857434"/>
            <a:ext cx="9144000" cy="1455651"/>
          </a:xfrm>
          <a:prstGeom prst="rect">
            <a:avLst/>
          </a:prstGeom>
          <a:solidFill>
            <a:schemeClr val="bg1">
              <a:lumMod val="95000"/>
            </a:schemeClr>
          </a:solidFill>
        </p:spPr>
        <p:txBody>
          <a:bodyPr anchor="ctr">
            <a:normAutofit/>
          </a:bodyPr>
          <a:lstStyle>
            <a:lvl1pPr algn="ctr">
              <a:lnSpc>
                <a:spcPct val="90000"/>
              </a:lnSpc>
              <a:defRPr sz="5600" b="1">
                <a:solidFill>
                  <a:srgbClr val="3C6EBE"/>
                </a:solidFill>
                <a:latin typeface="Open Sans" panose="020B0606030504020204"/>
              </a:defRPr>
            </a:lvl1pPr>
          </a:lstStyle>
          <a:p>
            <a:r>
              <a:rPr lang="en-US" dirty="0"/>
              <a:t>Edit Master title</a:t>
            </a:r>
          </a:p>
        </p:txBody>
      </p:sp>
      <p:sp>
        <p:nvSpPr>
          <p:cNvPr id="3" name="Subtitle 2"/>
          <p:cNvSpPr>
            <a:spLocks noGrp="1"/>
          </p:cNvSpPr>
          <p:nvPr>
            <p:ph type="subTitle" idx="1" hasCustomPrompt="1"/>
          </p:nvPr>
        </p:nvSpPr>
        <p:spPr>
          <a:xfrm>
            <a:off x="1524000" y="4315096"/>
            <a:ext cx="9144000" cy="851564"/>
          </a:xfrm>
          <a:prstGeom prst="rect">
            <a:avLst/>
          </a:prstGeom>
          <a:solidFill>
            <a:schemeClr val="bg1">
              <a:lumMod val="95000"/>
            </a:schemeClr>
          </a:solidFill>
        </p:spPr>
        <p:txBody>
          <a:bodyPr anchor="t"/>
          <a:lstStyle>
            <a:lvl1pPr marL="0" indent="0" algn="ctr">
              <a:lnSpc>
                <a:spcPct val="90000"/>
              </a:lnSpc>
              <a:buNone/>
              <a:defRPr sz="2400" b="1" spc="140" baseline="0">
                <a:solidFill>
                  <a:srgbClr val="44546A"/>
                </a:solidFill>
                <a:latin typeface="Open Sans" panose="020B060603050402020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MASTER SUBTITLE</a:t>
            </a:r>
          </a:p>
        </p:txBody>
      </p:sp>
      <p:sp>
        <p:nvSpPr>
          <p:cNvPr id="4" name="Date Placeholder 3"/>
          <p:cNvSpPr>
            <a:spLocks noGrp="1"/>
          </p:cNvSpPr>
          <p:nvPr>
            <p:ph type="dt" sz="half" idx="10"/>
          </p:nvPr>
        </p:nvSpPr>
        <p:spPr>
          <a:xfrm>
            <a:off x="838200" y="6562725"/>
            <a:ext cx="2743200" cy="158750"/>
          </a:xfrm>
        </p:spPr>
        <p:txBody>
          <a:bodyPr/>
          <a:lstStyle>
            <a:lvl1pPr>
              <a:defRPr>
                <a:solidFill>
                  <a:schemeClr val="bg1"/>
                </a:solidFill>
              </a:defRPr>
            </a:lvl1pPr>
          </a:lstStyle>
          <a:p>
            <a:fld id="{AD117F7C-5B22-45E1-89D6-BA0877C65FFA}" type="datetime1">
              <a:rPr lang="en-US" smtClean="0"/>
              <a:t>1/30/2020</a:t>
            </a:fld>
            <a:endParaRPr lang="en-US" dirty="0"/>
          </a:p>
        </p:txBody>
      </p:sp>
      <p:sp>
        <p:nvSpPr>
          <p:cNvPr id="5" name="Footer Placeholder 4"/>
          <p:cNvSpPr>
            <a:spLocks noGrp="1"/>
          </p:cNvSpPr>
          <p:nvPr>
            <p:ph type="ftr" sz="quarter" idx="11"/>
          </p:nvPr>
        </p:nvSpPr>
        <p:spPr>
          <a:xfrm>
            <a:off x="4038600" y="6562725"/>
            <a:ext cx="4114800" cy="158750"/>
          </a:xfrm>
        </p:spPr>
        <p:txBody>
          <a:bodyPr/>
          <a:lstStyle>
            <a:lvl1pPr>
              <a:defRPr>
                <a:solidFill>
                  <a:schemeClr val="bg1"/>
                </a:solidFill>
                <a:latin typeface="Open Sans" panose="020B0606030504020204"/>
              </a:defRPr>
            </a:lvl1pPr>
          </a:lstStyle>
          <a:p>
            <a:endParaRPr lang="en-US" dirty="0"/>
          </a:p>
        </p:txBody>
      </p:sp>
      <p:sp>
        <p:nvSpPr>
          <p:cNvPr id="6" name="Slide Number Placeholder 5"/>
          <p:cNvSpPr>
            <a:spLocks noGrp="1"/>
          </p:cNvSpPr>
          <p:nvPr>
            <p:ph type="sldNum" sz="quarter" idx="12"/>
          </p:nvPr>
        </p:nvSpPr>
        <p:spPr>
          <a:xfrm>
            <a:off x="8610600" y="6562725"/>
            <a:ext cx="2743200" cy="158750"/>
          </a:xfrm>
        </p:spPr>
        <p:txBody>
          <a:bodyPr/>
          <a:lstStyle>
            <a:lvl1pPr>
              <a:defRPr>
                <a:solidFill>
                  <a:schemeClr val="bg1"/>
                </a:solidFill>
                <a:latin typeface="Open Sans" panose="020B0606030504020204"/>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3061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 Opener - Section titl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265238"/>
            <a:ext cx="12192000" cy="5592762"/>
          </a:xfrm>
          <a:prstGeom prst="rect">
            <a:avLst/>
          </a:prstGeom>
        </p:spPr>
        <p:txBody>
          <a:bodyPr/>
          <a:lstStyle>
            <a:lvl1pPr>
              <a:defRPr>
                <a:latin typeface="Open Sans" panose="020B0606030504020204"/>
              </a:defRPr>
            </a:lvl1pPr>
          </a:lstStyle>
          <a:p>
            <a:endParaRPr lang="en-US" dirty="0"/>
          </a:p>
        </p:txBody>
      </p:sp>
      <p:sp>
        <p:nvSpPr>
          <p:cNvPr id="2" name="Title 1"/>
          <p:cNvSpPr>
            <a:spLocks noGrp="1"/>
          </p:cNvSpPr>
          <p:nvPr>
            <p:ph type="title" hasCustomPrompt="1"/>
          </p:nvPr>
        </p:nvSpPr>
        <p:spPr>
          <a:xfrm>
            <a:off x="0" y="3329051"/>
            <a:ext cx="12192000" cy="906065"/>
          </a:xfrm>
          <a:prstGeom prst="rect">
            <a:avLst/>
          </a:prstGeom>
          <a:gradFill>
            <a:gsLst>
              <a:gs pos="66000">
                <a:srgbClr val="4472C4"/>
              </a:gs>
              <a:gs pos="100000">
                <a:srgbClr val="203864"/>
              </a:gs>
            </a:gsLst>
            <a:lin ang="1800000" scaled="0"/>
          </a:gradFill>
        </p:spPr>
        <p:txBody>
          <a:bodyPr anchor="ctr"/>
          <a:lstStyle>
            <a:lvl1pPr algn="ctr">
              <a:defRPr b="1">
                <a:solidFill>
                  <a:schemeClr val="bg1"/>
                </a:solidFill>
                <a:latin typeface="Open Sans" panose="020B0606030504020204"/>
              </a:defRPr>
            </a:lvl1pPr>
          </a:lstStyle>
          <a:p>
            <a:r>
              <a:rPr lang="en-US" dirty="0"/>
              <a:t>Edit Section Title</a:t>
            </a:r>
          </a:p>
        </p:txBody>
      </p:sp>
      <p:sp>
        <p:nvSpPr>
          <p:cNvPr id="5" name="Date Placeholder 4"/>
          <p:cNvSpPr>
            <a:spLocks noGrp="1"/>
          </p:cNvSpPr>
          <p:nvPr>
            <p:ph type="dt" sz="half" idx="10"/>
          </p:nvPr>
        </p:nvSpPr>
        <p:spPr/>
        <p:txBody>
          <a:bodyPr/>
          <a:lstStyle/>
          <a:p>
            <a:fld id="{7DA23D91-21B5-4A2D-9212-BFEF02C518D7}" type="datetime1">
              <a:rPr lang="en-US" smtClean="0"/>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543154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A Opener - Section Orange/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254125"/>
            <a:ext cx="12192000" cy="5070475"/>
          </a:xfrm>
          <a:prstGeom prst="rect">
            <a:avLst/>
          </a:prstGeom>
        </p:spPr>
        <p:txBody>
          <a:bodyPr/>
          <a:lstStyle>
            <a:lvl1pPr>
              <a:defRPr>
                <a:latin typeface="Open Sans" panose="020B0606030504020204"/>
              </a:defRPr>
            </a:lvl1pPr>
          </a:lstStyle>
          <a:p>
            <a:endParaRPr lang="en-US" dirty="0"/>
          </a:p>
        </p:txBody>
      </p:sp>
      <p:sp>
        <p:nvSpPr>
          <p:cNvPr id="2" name="Title 1"/>
          <p:cNvSpPr>
            <a:spLocks noGrp="1"/>
          </p:cNvSpPr>
          <p:nvPr>
            <p:ph type="title" hasCustomPrompt="1"/>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Open Sans" panose="020B0606030504020204"/>
                <a:ea typeface="+mn-ea"/>
                <a:cs typeface="+mn-cs"/>
              </a:defRPr>
            </a:lvl1pPr>
          </a:lstStyle>
          <a:p>
            <a:r>
              <a:rPr lang="en-US" dirty="0"/>
              <a:t>Edit Section Title</a:t>
            </a:r>
          </a:p>
        </p:txBody>
      </p:sp>
      <p:sp>
        <p:nvSpPr>
          <p:cNvPr id="4" name="Date Placeholder 3"/>
          <p:cNvSpPr>
            <a:spLocks noGrp="1"/>
          </p:cNvSpPr>
          <p:nvPr>
            <p:ph type="dt" sz="half" idx="10"/>
          </p:nvPr>
        </p:nvSpPr>
        <p:spPr/>
        <p:txBody>
          <a:bodyPr/>
          <a:lstStyle/>
          <a:p>
            <a:fld id="{EDE81334-F5C3-4AEE-86C8-E08A442D2840}" type="datetime1">
              <a:rPr lang="en-US" smtClean="0"/>
              <a:t>1/30/2020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latin typeface="Open Sans" panose="020B060603050402020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spTree>
    <p:extLst>
      <p:ext uri="{BB962C8B-B14F-4D97-AF65-F5344CB8AC3E}">
        <p14:creationId xmlns:p14="http://schemas.microsoft.com/office/powerpoint/2010/main" val="1369973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Bar -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329051"/>
            <a:ext cx="12192000" cy="906065"/>
          </a:xfrm>
          <a:prstGeom prst="rect">
            <a:avLst/>
          </a:prstGeom>
          <a:gradFill>
            <a:gsLst>
              <a:gs pos="66000">
                <a:srgbClr val="4472C4"/>
              </a:gs>
              <a:gs pos="100000">
                <a:srgbClr val="203864"/>
              </a:gs>
            </a:gsLst>
            <a:lin ang="1800000" scaled="0"/>
          </a:gradFill>
        </p:spPr>
        <p:txBody>
          <a:bodyPr anchor="ctr"/>
          <a:lstStyle>
            <a:lvl1pPr algn="ctr">
              <a:defRPr b="1">
                <a:solidFill>
                  <a:schemeClr val="bg1"/>
                </a:solidFill>
                <a:latin typeface="Open Sans" panose="020B0606030504020204"/>
              </a:defRPr>
            </a:lvl1pPr>
          </a:lstStyle>
          <a:p>
            <a:r>
              <a:rPr lang="en-US" dirty="0"/>
              <a:t>Edit Section Title</a:t>
            </a:r>
          </a:p>
        </p:txBody>
      </p:sp>
      <p:sp>
        <p:nvSpPr>
          <p:cNvPr id="5" name="Date Placeholder 4"/>
          <p:cNvSpPr>
            <a:spLocks noGrp="1"/>
          </p:cNvSpPr>
          <p:nvPr>
            <p:ph type="dt" sz="half" idx="10"/>
          </p:nvPr>
        </p:nvSpPr>
        <p:spPr/>
        <p:txBody>
          <a:bodyPr/>
          <a:lstStyle/>
          <a:p>
            <a:fld id="{6999CA86-F71F-4D16-B294-306C9D630748}" type="datetime1">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2770126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rang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8602" y="1975259"/>
            <a:ext cx="9534796" cy="3566160"/>
          </a:xfrm>
          <a:prstGeom prst="rect">
            <a:avLst/>
          </a:prstGeom>
        </p:spPr>
        <p:txBody>
          <a:bodyPr anchor="ctr">
            <a:normAutofit/>
          </a:bodyPr>
          <a:lstStyle>
            <a:lvl1pPr algn="ctr">
              <a:defRPr sz="6500">
                <a:solidFill>
                  <a:schemeClr val="bg1"/>
                </a:solidFill>
                <a:latin typeface="Open Sans" panose="020B0606030504020204"/>
                <a:cs typeface="Calibri" panose="020F0502020204030204" pitchFamily="34" charset="0"/>
              </a:defRPr>
            </a:lvl1pPr>
          </a:lstStyle>
          <a:p>
            <a:r>
              <a:rPr lang="en-US" dirty="0"/>
              <a:t>Click to edit Section title</a:t>
            </a:r>
          </a:p>
        </p:txBody>
      </p:sp>
      <p:sp>
        <p:nvSpPr>
          <p:cNvPr id="4" name="Date Placeholder 3"/>
          <p:cNvSpPr>
            <a:spLocks noGrp="1"/>
          </p:cNvSpPr>
          <p:nvPr>
            <p:ph type="dt" sz="half" idx="10"/>
          </p:nvPr>
        </p:nvSpPr>
        <p:spPr>
          <a:xfrm>
            <a:off x="838200" y="6497053"/>
            <a:ext cx="2743200" cy="224422"/>
          </a:xfrm>
        </p:spPr>
        <p:txBody>
          <a:bodyPr/>
          <a:lstStyle>
            <a:lvl1pPr>
              <a:defRPr>
                <a:solidFill>
                  <a:schemeClr val="bg1"/>
                </a:solidFill>
              </a:defRPr>
            </a:lvl1pPr>
          </a:lstStyle>
          <a:p>
            <a:fld id="{C808425D-3DB4-42BB-8C73-FD25D4185F3E}" type="datetime1">
              <a:rPr lang="en-US" smtClean="0"/>
              <a:t>1/30/2020</a:t>
            </a:fld>
            <a:endParaRPr lang="en-US"/>
          </a:p>
        </p:txBody>
      </p:sp>
      <p:sp>
        <p:nvSpPr>
          <p:cNvPr id="5" name="Footer Placeholder 4"/>
          <p:cNvSpPr>
            <a:spLocks noGrp="1"/>
          </p:cNvSpPr>
          <p:nvPr>
            <p:ph type="ftr" sz="quarter" idx="11"/>
          </p:nvPr>
        </p:nvSpPr>
        <p:spPr>
          <a:xfrm>
            <a:off x="4038600" y="6497053"/>
            <a:ext cx="4114800" cy="224422"/>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610600" y="6497053"/>
            <a:ext cx="2743200" cy="224422"/>
          </a:xfrm>
        </p:spPr>
        <p:txBody>
          <a:bodyPr/>
          <a:lstStyle>
            <a:lvl1pPr>
              <a:defRPr>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4201168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1875" y="1268412"/>
            <a:ext cx="12192000" cy="5589588"/>
          </a:xfrm>
        </p:spPr>
        <p:txBody>
          <a:bodyPr/>
          <a:lstStyle>
            <a:lvl1pPr>
              <a:defRPr>
                <a:latin typeface="Open Sans" panose="020B0606030504020204"/>
              </a:defRPr>
            </a:lvl1pPr>
          </a:lstStyle>
          <a:p>
            <a:endParaRPr lang="en-US" dirty="0"/>
          </a:p>
        </p:txBody>
      </p:sp>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Open Sans" panose="020B0606030504020204"/>
              </a:defRPr>
            </a:lvl1pPr>
          </a:lstStyle>
          <a:p>
            <a:r>
              <a:rPr lang="en-US" dirty="0"/>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Open Sans" panose="020B060603050402020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MASTER SUBTITLE</a:t>
            </a:r>
          </a:p>
        </p:txBody>
      </p:sp>
      <p:sp>
        <p:nvSpPr>
          <p:cNvPr id="4" name="Date Placeholder 3"/>
          <p:cNvSpPr>
            <a:spLocks noGrp="1"/>
          </p:cNvSpPr>
          <p:nvPr>
            <p:ph type="dt" sz="half" idx="10"/>
          </p:nvPr>
        </p:nvSpPr>
        <p:spPr/>
        <p:txBody>
          <a:bodyPr/>
          <a:lstStyle>
            <a:lvl1pPr>
              <a:defRPr>
                <a:latin typeface="Open Sans" panose="020B0606030504020204"/>
              </a:defRPr>
            </a:lvl1pPr>
          </a:lstStyle>
          <a:p>
            <a:fld id="{D957AE6E-8C98-4164-87BD-E54F22AEFC9C}" type="datetime1">
              <a:rPr lang="en-US" smtClean="0"/>
              <a:pPr/>
              <a:t>1/30/2020</a:t>
            </a:fld>
            <a:endParaRPr lang="en-US" dirty="0"/>
          </a:p>
        </p:txBody>
      </p:sp>
      <p:sp>
        <p:nvSpPr>
          <p:cNvPr id="5" name="Footer Placeholder 4"/>
          <p:cNvSpPr>
            <a:spLocks noGrp="1"/>
          </p:cNvSpPr>
          <p:nvPr>
            <p:ph type="ftr" sz="quarter" idx="11"/>
          </p:nvPr>
        </p:nvSpPr>
        <p:spPr/>
        <p:txBody>
          <a:bodyPr/>
          <a:lstStyle>
            <a:lvl1pPr>
              <a:defRPr>
                <a:latin typeface="Open Sans" panose="020B0606030504020204"/>
              </a:defRPr>
            </a:lvl1pPr>
          </a:lstStyle>
          <a:p>
            <a:endParaRPr lang="en-US" dirty="0"/>
          </a:p>
        </p:txBody>
      </p:sp>
      <p:sp>
        <p:nvSpPr>
          <p:cNvPr id="6" name="Slide Number Placeholder 5"/>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1162177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Open Sans" panose="020B0606030504020204"/>
                <a:cs typeface="Calibri" panose="020F0502020204030204" pitchFamily="34" charset="0"/>
              </a:defRPr>
            </a:lvl1pPr>
          </a:lstStyle>
          <a:p>
            <a:r>
              <a:rPr lang="en-US" dirty="0"/>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Open Sans" panose="020B0606030504020204"/>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0" y="6529137"/>
            <a:ext cx="2743200" cy="192338"/>
          </a:xfrm>
        </p:spPr>
        <p:txBody>
          <a:bodyPr/>
          <a:lstStyle>
            <a:lvl1pPr>
              <a:defRPr>
                <a:latin typeface="Open Sans" panose="020B0606030504020204"/>
              </a:defRPr>
            </a:lvl1pPr>
          </a:lstStyle>
          <a:p>
            <a:fld id="{86D8F86B-02CB-4045-BDB1-2B031E2F7395}" type="datetime1">
              <a:rPr lang="en-US" smtClean="0"/>
              <a:pPr/>
              <a:t>1/30/2020</a:t>
            </a:fld>
            <a:endParaRPr lang="en-US" dirty="0"/>
          </a:p>
        </p:txBody>
      </p:sp>
      <p:sp>
        <p:nvSpPr>
          <p:cNvPr id="5" name="Footer Placeholder 4"/>
          <p:cNvSpPr>
            <a:spLocks noGrp="1"/>
          </p:cNvSpPr>
          <p:nvPr>
            <p:ph type="ftr" sz="quarter" idx="11"/>
          </p:nvPr>
        </p:nvSpPr>
        <p:spPr/>
        <p:txBody>
          <a:bodyPr/>
          <a:lstStyle>
            <a:lvl1pPr>
              <a:defRPr>
                <a:latin typeface="Open Sans" panose="020B0606030504020204"/>
              </a:defRPr>
            </a:lvl1pPr>
          </a:lstStyle>
          <a:p>
            <a:endParaRPr lang="en-US" dirty="0"/>
          </a:p>
        </p:txBody>
      </p:sp>
      <p:sp>
        <p:nvSpPr>
          <p:cNvPr id="6" name="Slide Number Placeholder 5"/>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2955748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lvl1pPr>
              <a:defRPr>
                <a:latin typeface="Open Sans" panose="020B0606030504020204"/>
              </a:defRPr>
            </a:lvl1pPr>
          </a:lstStyle>
          <a:p>
            <a:r>
              <a:rPr lang="en-US" dirty="0"/>
              <a:t>Click to edit Master title style</a:t>
            </a:r>
          </a:p>
        </p:txBody>
      </p:sp>
      <p:sp>
        <p:nvSpPr>
          <p:cNvPr id="5" name="Date Placeholder 4"/>
          <p:cNvSpPr>
            <a:spLocks noGrp="1"/>
          </p:cNvSpPr>
          <p:nvPr>
            <p:ph type="dt" sz="half" idx="10"/>
          </p:nvPr>
        </p:nvSpPr>
        <p:spPr/>
        <p:txBody>
          <a:bodyPr/>
          <a:lstStyle>
            <a:lvl1pPr>
              <a:defRPr>
                <a:latin typeface="Open Sans" panose="020B0606030504020204"/>
              </a:defRPr>
            </a:lvl1pPr>
          </a:lstStyle>
          <a:p>
            <a:fld id="{E81B60EA-8DA5-45F4-9750-DC84A0A8E9DC}" type="datetime1">
              <a:rPr lang="en-US" smtClean="0"/>
              <a:pPr/>
              <a:t>1/30/2020</a:t>
            </a:fld>
            <a:endParaRPr lang="en-US" dirty="0"/>
          </a:p>
        </p:txBody>
      </p:sp>
      <p:sp>
        <p:nvSpPr>
          <p:cNvPr id="6" name="Footer Placeholder 5"/>
          <p:cNvSpPr>
            <a:spLocks noGrp="1"/>
          </p:cNvSpPr>
          <p:nvPr>
            <p:ph type="ftr" sz="quarter" idx="11"/>
          </p:nvPr>
        </p:nvSpPr>
        <p:spPr/>
        <p:txBody>
          <a:bodyPr/>
          <a:lstStyle>
            <a:lvl1pPr>
              <a:defRPr>
                <a:latin typeface="Open Sans" panose="020B0606030504020204"/>
              </a:defRPr>
            </a:lvl1pPr>
          </a:lstStyle>
          <a:p>
            <a:endParaRPr lang="en-US" dirty="0"/>
          </a:p>
        </p:txBody>
      </p:sp>
      <p:sp>
        <p:nvSpPr>
          <p:cNvPr id="7" name="Slide Number Placeholder 6"/>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8" name="Content Placeholder 2"/>
          <p:cNvSpPr>
            <a:spLocks noGrp="1"/>
          </p:cNvSpPr>
          <p:nvPr>
            <p:ph sz="half" idx="13"/>
          </p:nvPr>
        </p:nvSpPr>
        <p:spPr>
          <a:xfrm>
            <a:off x="1037902" y="1881359"/>
            <a:ext cx="4937761" cy="4023359"/>
          </a:xfrm>
        </p:spPr>
        <p:txBody>
          <a:bodyPr/>
          <a:lstStyle>
            <a:lvl1pPr marL="0" indent="0">
              <a:buFont typeface="Arial" panose="020B0604020202020204" pitchFamily="34" charset="0"/>
              <a:buNone/>
              <a:defRPr b="1" i="0">
                <a:solidFill>
                  <a:schemeClr val="tx1"/>
                </a:solidFill>
                <a:latin typeface="Open Sans" panose="020B0606030504020204"/>
                <a:cs typeface="Calibri" panose="020F0502020204030204" pitchFamily="34" charset="0"/>
              </a:defRPr>
            </a:lvl1pPr>
            <a:lvl2pPr>
              <a:defRPr i="0">
                <a:solidFill>
                  <a:schemeClr val="tx1"/>
                </a:solidFill>
                <a:latin typeface="Open Sans" panose="020B0606030504020204"/>
                <a:cs typeface="Calibri" panose="020F0502020204030204" pitchFamily="34" charset="0"/>
              </a:defRPr>
            </a:lvl2pPr>
            <a:lvl3pPr>
              <a:defRPr i="0">
                <a:solidFill>
                  <a:schemeClr val="tx1"/>
                </a:solidFill>
                <a:latin typeface="Open Sans" panose="020B0606030504020204"/>
                <a:cs typeface="Calibri" panose="020F0502020204030204" pitchFamily="34" charset="0"/>
              </a:defRPr>
            </a:lvl3pPr>
            <a:lvl4pPr marL="1600200" indent="-228600">
              <a:buFont typeface="Wingdings" pitchFamily="2" charset="2"/>
              <a:buChar char="§"/>
              <a:defRPr i="0" baseline="0">
                <a:solidFill>
                  <a:schemeClr val="tx1"/>
                </a:solidFill>
                <a:latin typeface="Open Sans" panose="020B0606030504020204"/>
                <a:cs typeface="Calibri" panose="020F0502020204030204" pitchFamily="34" charset="0"/>
              </a:defRPr>
            </a:lvl4pPr>
            <a:lvl5pPr>
              <a:defRPr i="0">
                <a:solidFill>
                  <a:schemeClr val="tx1"/>
                </a:solidFill>
                <a:latin typeface="Open Sans" panose="020B0606030504020204"/>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0">
                <a:solidFill>
                  <a:schemeClr val="tx1"/>
                </a:solidFill>
                <a:latin typeface="Open Sans" panose="020B0606030504020204"/>
                <a:cs typeface="Calibri" panose="020F0502020204030204" pitchFamily="34" charset="0"/>
              </a:defRPr>
            </a:lvl1pPr>
            <a:lvl2pPr>
              <a:defRPr i="0">
                <a:solidFill>
                  <a:schemeClr val="tx1"/>
                </a:solidFill>
                <a:latin typeface="Open Sans" panose="020B0606030504020204"/>
                <a:cs typeface="Calibri" panose="020F0502020204030204" pitchFamily="34" charset="0"/>
              </a:defRPr>
            </a:lvl2pPr>
            <a:lvl3pPr>
              <a:defRPr i="0">
                <a:solidFill>
                  <a:schemeClr val="tx1"/>
                </a:solidFill>
                <a:latin typeface="Open Sans" panose="020B0606030504020204"/>
                <a:cs typeface="Calibri" panose="020F0502020204030204" pitchFamily="34" charset="0"/>
              </a:defRPr>
            </a:lvl3pPr>
            <a:lvl4pPr>
              <a:defRPr i="0">
                <a:solidFill>
                  <a:schemeClr val="tx1"/>
                </a:solidFill>
                <a:latin typeface="Open Sans" panose="020B0606030504020204"/>
                <a:cs typeface="Calibri" panose="020F0502020204030204" pitchFamily="34" charset="0"/>
              </a:defRPr>
            </a:lvl4pPr>
            <a:lvl5pPr>
              <a:defRPr i="0">
                <a:solidFill>
                  <a:schemeClr val="tx1"/>
                </a:solidFill>
                <a:latin typeface="Open Sans" panose="020B0606030504020204"/>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3448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1755913" y="373916"/>
            <a:ext cx="9597887" cy="710206"/>
          </a:xfrm>
        </p:spPr>
        <p:txBody>
          <a:bodyPr/>
          <a:lstStyle/>
          <a:p>
            <a:r>
              <a:rPr lang="en-US" dirty="0"/>
              <a:t>Click to edit Master title style</a:t>
            </a:r>
          </a:p>
        </p:txBody>
      </p:sp>
      <p:sp>
        <p:nvSpPr>
          <p:cNvPr id="4" name="Date Placeholder 3"/>
          <p:cNvSpPr>
            <a:spLocks noGrp="1"/>
          </p:cNvSpPr>
          <p:nvPr>
            <p:ph type="dt" sz="half" idx="10"/>
          </p:nvPr>
        </p:nvSpPr>
        <p:spPr/>
        <p:txBody>
          <a:bodyPr/>
          <a:lstStyle>
            <a:lvl1pPr>
              <a:defRPr b="0">
                <a:latin typeface="Open Sans" panose="020B0606030504020204"/>
              </a:defRPr>
            </a:lvl1pPr>
          </a:lstStyle>
          <a:p>
            <a:fld id="{222B297E-D315-480E-80F0-FD977F37182A}" type="datetime1">
              <a:rPr lang="en-US" smtClean="0"/>
              <a:pPr/>
              <a:t>1/30/2020</a:t>
            </a:fld>
            <a:endParaRPr lang="en-US" dirty="0"/>
          </a:p>
        </p:txBody>
      </p:sp>
      <p:sp>
        <p:nvSpPr>
          <p:cNvPr id="5" name="Footer Placeholder 4"/>
          <p:cNvSpPr>
            <a:spLocks noGrp="1"/>
          </p:cNvSpPr>
          <p:nvPr>
            <p:ph type="ftr" sz="quarter" idx="11"/>
          </p:nvPr>
        </p:nvSpPr>
        <p:spPr/>
        <p:txBody>
          <a:bodyPr/>
          <a:lstStyle>
            <a:lvl1pPr>
              <a:defRPr>
                <a:latin typeface="Open Sans" panose="020B0606030504020204"/>
              </a:defRPr>
            </a:lvl1pPr>
          </a:lstStyle>
          <a:p>
            <a:endParaRPr lang="en-US" dirty="0"/>
          </a:p>
        </p:txBody>
      </p:sp>
      <p:sp>
        <p:nvSpPr>
          <p:cNvPr id="6" name="Slide Number Placeholder 5"/>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7" name="Content Placeholder 2"/>
          <p:cNvSpPr>
            <a:spLocks noGrp="1"/>
          </p:cNvSpPr>
          <p:nvPr>
            <p:ph idx="13"/>
          </p:nvPr>
        </p:nvSpPr>
        <p:spPr>
          <a:xfrm>
            <a:off x="624444" y="1441644"/>
            <a:ext cx="10515599" cy="4302459"/>
          </a:xfrm>
        </p:spPr>
        <p:txBody>
          <a:bodyPr/>
          <a:lstStyle>
            <a:lvl1pPr marL="0" indent="0">
              <a:buNone/>
              <a:defRPr b="1">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panose="020B0606030504020204"/>
                <a:cs typeface="Calibri" panose="020F0502020204030204" pitchFamily="34" charset="0"/>
              </a:defRPr>
            </a:lvl2pPr>
            <a:lvl3pPr>
              <a:buClr>
                <a:srgbClr val="4472C4"/>
              </a:buClr>
              <a:defRPr>
                <a:latin typeface="Open Sans" panose="020B0606030504020204"/>
                <a:cs typeface="Calibri" panose="020F0502020204030204" pitchFamily="34" charset="0"/>
              </a:defRPr>
            </a:lvl3pPr>
            <a:lvl4pPr marL="1600200" indent="-228600">
              <a:buClr>
                <a:srgbClr val="C00000"/>
              </a:buClr>
              <a:buFont typeface="Wingdings" pitchFamily="2" charset="2"/>
              <a:buChar char="§"/>
              <a:defRPr>
                <a:latin typeface="Open Sans" panose="020B0606030504020204"/>
                <a:cs typeface="Calibri" panose="020F0502020204030204" pitchFamily="34" charset="0"/>
              </a:defRPr>
            </a:lvl4pPr>
            <a:lvl5pPr>
              <a:buClr>
                <a:srgbClr val="DA3E26"/>
              </a:buClr>
              <a:defRPr>
                <a:latin typeface="Open Sans" panose="020B0606030504020204"/>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7371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dirty="0"/>
              <a:t>Click to edit Master title style</a:t>
            </a:r>
          </a:p>
        </p:txBody>
      </p:sp>
      <p:sp>
        <p:nvSpPr>
          <p:cNvPr id="7" name="Date Placeholder 6"/>
          <p:cNvSpPr>
            <a:spLocks noGrp="1"/>
          </p:cNvSpPr>
          <p:nvPr>
            <p:ph type="dt" sz="half" idx="10"/>
          </p:nvPr>
        </p:nvSpPr>
        <p:spPr/>
        <p:txBody>
          <a:bodyPr/>
          <a:lstStyle>
            <a:lvl1pPr>
              <a:defRPr>
                <a:latin typeface="Open Sans" panose="020B0606030504020204"/>
              </a:defRPr>
            </a:lvl1pPr>
          </a:lstStyle>
          <a:p>
            <a:fld id="{A5462507-EBE2-4A8F-92C3-DA0DB49B8B6A}" type="datetime1">
              <a:rPr lang="en-US" smtClean="0"/>
              <a:pPr/>
              <a:t>1/30/2020</a:t>
            </a:fld>
            <a:endParaRPr lang="en-US" dirty="0"/>
          </a:p>
        </p:txBody>
      </p:sp>
      <p:sp>
        <p:nvSpPr>
          <p:cNvPr id="8" name="Footer Placeholder 7"/>
          <p:cNvSpPr>
            <a:spLocks noGrp="1"/>
          </p:cNvSpPr>
          <p:nvPr>
            <p:ph type="ftr" sz="quarter" idx="11"/>
          </p:nvPr>
        </p:nvSpPr>
        <p:spPr/>
        <p:txBody>
          <a:bodyPr/>
          <a:lstStyle>
            <a:lvl1pPr>
              <a:defRPr>
                <a:latin typeface="Open Sans" panose="020B0606030504020204"/>
              </a:defRPr>
            </a:lvl1pPr>
          </a:lstStyle>
          <a:p>
            <a:endParaRPr lang="en-US" dirty="0"/>
          </a:p>
        </p:txBody>
      </p:sp>
      <p:sp>
        <p:nvSpPr>
          <p:cNvPr id="9" name="Slide Number Placeholder 8"/>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panose="020B0606030504020204"/>
                <a:cs typeface="Calibri" panose="020F0502020204030204" pitchFamily="34" charset="0"/>
              </a:defRPr>
            </a:lvl2pPr>
            <a:lvl3pPr>
              <a:buClr>
                <a:srgbClr val="4472C4"/>
              </a:buClr>
              <a:defRPr>
                <a:latin typeface="Open Sans" panose="020B0606030504020204"/>
                <a:cs typeface="Calibri" panose="020F0502020204030204" pitchFamily="34" charset="0"/>
              </a:defRPr>
            </a:lvl3pPr>
            <a:lvl4pPr marL="1600200" indent="-228600">
              <a:buClr>
                <a:srgbClr val="C00000"/>
              </a:buClr>
              <a:buFont typeface="Wingdings" pitchFamily="2" charset="2"/>
              <a:buChar char="§"/>
              <a:defRPr>
                <a:latin typeface="Open Sans" panose="020B0606030504020204"/>
                <a:cs typeface="Calibri" panose="020F0502020204030204" pitchFamily="34" charset="0"/>
              </a:defRPr>
            </a:lvl4pPr>
            <a:lvl5pPr>
              <a:buClr>
                <a:srgbClr val="DA3E26"/>
              </a:buClr>
              <a:defRPr>
                <a:latin typeface="Open Sans" panose="020B0606030504020204"/>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panose="020B0606030504020204"/>
                <a:cs typeface="Calibri" panose="020F0502020204030204" pitchFamily="34" charset="0"/>
              </a:defRPr>
            </a:lvl2pPr>
            <a:lvl3pPr>
              <a:buClr>
                <a:srgbClr val="4472C4"/>
              </a:buClr>
              <a:defRPr>
                <a:latin typeface="Open Sans" panose="020B0606030504020204"/>
                <a:cs typeface="Calibri" panose="020F0502020204030204" pitchFamily="34" charset="0"/>
              </a:defRPr>
            </a:lvl3pPr>
            <a:lvl4pPr marL="1600200" indent="-228600">
              <a:buClr>
                <a:srgbClr val="C00000"/>
              </a:buClr>
              <a:buFont typeface="Wingdings" pitchFamily="2" charset="2"/>
              <a:buChar char="§"/>
              <a:defRPr>
                <a:latin typeface="Open Sans" panose="020B0606030504020204"/>
                <a:cs typeface="Calibri" panose="020F0502020204030204" pitchFamily="34" charset="0"/>
              </a:defRPr>
            </a:lvl4pPr>
            <a:lvl5pPr>
              <a:buClr>
                <a:srgbClr val="DA3E26"/>
              </a:buClr>
              <a:defRPr b="0">
                <a:latin typeface="Open Sans" panose="020B0606030504020204"/>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032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a:xfrm>
            <a:off x="1755913" y="200033"/>
            <a:ext cx="9597887" cy="710206"/>
          </a:xfrm>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Open Sans" panose="020B0606030504020204"/>
              </a:defRPr>
            </a:lvl1pPr>
          </a:lstStyle>
          <a:p>
            <a:fld id="{9F1D598F-BD5A-4CCC-8902-3524A15422EA}" type="datetime1">
              <a:rPr lang="en-US" smtClean="0"/>
              <a:pPr/>
              <a:t>1/30/2020</a:t>
            </a:fld>
            <a:endParaRPr lang="en-US" dirty="0"/>
          </a:p>
        </p:txBody>
      </p:sp>
      <p:sp>
        <p:nvSpPr>
          <p:cNvPr id="4" name="Footer Placeholder 3"/>
          <p:cNvSpPr>
            <a:spLocks noGrp="1"/>
          </p:cNvSpPr>
          <p:nvPr>
            <p:ph type="ftr" sz="quarter" idx="11"/>
          </p:nvPr>
        </p:nvSpPr>
        <p:spPr/>
        <p:txBody>
          <a:bodyPr/>
          <a:lstStyle>
            <a:lvl1pPr>
              <a:defRPr>
                <a:latin typeface="Open Sans" panose="020B0606030504020204"/>
              </a:defRPr>
            </a:lvl1pPr>
          </a:lstStyle>
          <a:p>
            <a:endParaRPr lang="en-US" dirty="0"/>
          </a:p>
        </p:txBody>
      </p:sp>
      <p:sp>
        <p:nvSpPr>
          <p:cNvPr id="5" name="Slide Number Placeholder 4"/>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844558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EA Opener Blank - 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2872510"/>
            <a:ext cx="9144000" cy="1455649"/>
          </a:xfrm>
          <a:prstGeom prst="rect">
            <a:avLst/>
          </a:prstGeom>
          <a:solidFill>
            <a:schemeClr val="bg1">
              <a:lumMod val="95000"/>
            </a:schemeClr>
          </a:solidFill>
        </p:spPr>
        <p:txBody>
          <a:bodyPr anchor="ctr"/>
          <a:lstStyle>
            <a:lvl1pPr algn="ctr">
              <a:defRPr lang="en-US" sz="6000" b="0" kern="1200" baseline="0" smtClean="0">
                <a:solidFill>
                  <a:srgbClr val="3C6EBE"/>
                </a:solidFill>
                <a:latin typeface="Open Sans" panose="020B0606030504020204"/>
                <a:ea typeface="+mn-ea"/>
                <a:cs typeface="+mn-cs"/>
              </a:defRPr>
            </a:lvl1pPr>
          </a:lstStyle>
          <a:p>
            <a:r>
              <a:rPr lang="en-US" dirty="0"/>
              <a:t>Edit Master Title</a:t>
            </a:r>
          </a:p>
        </p:txBody>
      </p:sp>
      <p:sp>
        <p:nvSpPr>
          <p:cNvPr id="7" name="Date Placeholder 6"/>
          <p:cNvSpPr>
            <a:spLocks noGrp="1"/>
          </p:cNvSpPr>
          <p:nvPr>
            <p:ph type="dt" sz="half" idx="10"/>
          </p:nvPr>
        </p:nvSpPr>
        <p:spPr/>
        <p:txBody>
          <a:bodyPr/>
          <a:lstStyle>
            <a:lvl1pPr>
              <a:defRPr>
                <a:latin typeface="Open Sans" panose="020B0606030504020204"/>
              </a:defRPr>
            </a:lvl1pPr>
          </a:lstStyle>
          <a:p>
            <a:fld id="{A665A067-E08A-4790-A2BF-7D58B2AC4D29}" type="datetime1">
              <a:rPr lang="en-US" smtClean="0"/>
              <a:pPr/>
              <a:t>1/30/2020</a:t>
            </a:fld>
            <a:endParaRPr lang="en-US" dirty="0"/>
          </a:p>
        </p:txBody>
      </p:sp>
      <p:sp>
        <p:nvSpPr>
          <p:cNvPr id="8" name="Footer Placeholder 7"/>
          <p:cNvSpPr>
            <a:spLocks noGrp="1"/>
          </p:cNvSpPr>
          <p:nvPr>
            <p:ph type="ftr" sz="quarter" idx="11"/>
          </p:nvPr>
        </p:nvSpPr>
        <p:spPr/>
        <p:txBody>
          <a:bodyPr/>
          <a:lstStyle>
            <a:lvl1pPr>
              <a:defRPr>
                <a:latin typeface="Open Sans" panose="020B0606030504020204"/>
              </a:defRPr>
            </a:lvl1pPr>
          </a:lstStyle>
          <a:p>
            <a:endParaRPr lang="en-US" dirty="0"/>
          </a:p>
        </p:txBody>
      </p:sp>
      <p:sp>
        <p:nvSpPr>
          <p:cNvPr id="9" name="Slide Number Placeholder 8"/>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10"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latin typeface="Open Sans" panose="020B060603050402020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39776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661D123-4E3C-4836-AB30-72F836E91E0A}" type="datetime1">
              <a:rPr lang="en-US" smtClean="0"/>
              <a:t>1/30/2020</a:t>
            </a:fld>
            <a:endParaRPr lang="en-US" dirty="0"/>
          </a:p>
        </p:txBody>
      </p:sp>
      <p:sp>
        <p:nvSpPr>
          <p:cNvPr id="4" name="Footer Placeholder 3"/>
          <p:cNvSpPr>
            <a:spLocks noGrp="1"/>
          </p:cNvSpPr>
          <p:nvPr>
            <p:ph type="ftr" sz="quarter" idx="11"/>
          </p:nvPr>
        </p:nvSpPr>
        <p:spPr/>
        <p:txBody>
          <a:bodyPr/>
          <a:lstStyle>
            <a:lvl1pPr>
              <a:defRPr>
                <a:latin typeface="Open Sans" panose="020B0606030504020204"/>
              </a:defRPr>
            </a:lvl1pPr>
          </a:lstStyle>
          <a:p>
            <a:endParaRPr lang="en-US" dirty="0"/>
          </a:p>
        </p:txBody>
      </p:sp>
      <p:sp>
        <p:nvSpPr>
          <p:cNvPr id="5" name="Slide Number Placeholder 4"/>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1672284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Open Sans" panose="020B0606030504020204"/>
              </a:defRPr>
            </a:lvl1pPr>
          </a:lstStyle>
          <a:p>
            <a:fld id="{7595F4F2-557B-47D6-9CDD-755A8855659B}" type="datetime1">
              <a:rPr lang="en-US" smtClean="0"/>
              <a:pPr/>
              <a:t>1/30/2020</a:t>
            </a:fld>
            <a:endParaRPr lang="en-US" dirty="0"/>
          </a:p>
        </p:txBody>
      </p:sp>
      <p:sp>
        <p:nvSpPr>
          <p:cNvPr id="4" name="Footer Placeholder 3"/>
          <p:cNvSpPr>
            <a:spLocks noGrp="1"/>
          </p:cNvSpPr>
          <p:nvPr>
            <p:ph type="ftr" sz="quarter" idx="11"/>
          </p:nvPr>
        </p:nvSpPr>
        <p:spPr/>
        <p:txBody>
          <a:bodyPr/>
          <a:lstStyle>
            <a:lvl1pPr>
              <a:defRPr>
                <a:latin typeface="Open Sans" panose="020B0606030504020204"/>
              </a:defRPr>
            </a:lvl1pPr>
          </a:lstStyle>
          <a:p>
            <a:endParaRPr lang="en-US" dirty="0"/>
          </a:p>
        </p:txBody>
      </p:sp>
      <p:sp>
        <p:nvSpPr>
          <p:cNvPr id="5" name="Slide Number Placeholder 4"/>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60593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Open Sans" panose="020B0606030504020204"/>
              </a:defRPr>
            </a:lvl1pPr>
          </a:lstStyle>
          <a:p>
            <a:fld id="{8F2FE83C-1CEF-4DF5-B0BB-EA69CBDD49A7}" type="datetime1">
              <a:rPr lang="en-US" smtClean="0"/>
              <a:pPr/>
              <a:t>1/30/2020</a:t>
            </a:fld>
            <a:endParaRPr lang="en-US" dirty="0"/>
          </a:p>
        </p:txBody>
      </p:sp>
      <p:sp>
        <p:nvSpPr>
          <p:cNvPr id="4" name="Footer Placeholder 3"/>
          <p:cNvSpPr>
            <a:spLocks noGrp="1"/>
          </p:cNvSpPr>
          <p:nvPr>
            <p:ph type="ftr" sz="quarter" idx="11"/>
          </p:nvPr>
        </p:nvSpPr>
        <p:spPr/>
        <p:txBody>
          <a:bodyPr/>
          <a:lstStyle>
            <a:lvl1pPr>
              <a:defRPr>
                <a:latin typeface="Open Sans" panose="020B0606030504020204"/>
              </a:defRPr>
            </a:lvl1pPr>
          </a:lstStyle>
          <a:p>
            <a:endParaRPr lang="en-US" dirty="0"/>
          </a:p>
        </p:txBody>
      </p:sp>
      <p:sp>
        <p:nvSpPr>
          <p:cNvPr id="5" name="Slide Number Placeholder 4"/>
          <p:cNvSpPr>
            <a:spLocks noGrp="1"/>
          </p:cNvSpPr>
          <p:nvPr>
            <p:ph type="sldNum" sz="quarter" idx="12"/>
          </p:nvPr>
        </p:nvSpPr>
        <p:spPr>
          <a:xfrm>
            <a:off x="8610599" y="6517880"/>
            <a:ext cx="2743200" cy="192338"/>
          </a:xfrm>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Open Sans" panose="020B0606030504020204"/>
                <a:cs typeface="Calibri" panose="020F0502020204030204" pitchFamily="34" charset="0"/>
              </a:defRPr>
            </a:lvl1pPr>
          </a:lstStyle>
          <a:p>
            <a:pPr lvl="0"/>
            <a:endParaRPr lang="en-US" dirty="0"/>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Open Sans" panose="020B0606030504020204"/>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2512016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Open Sans" panose="020B0606030504020204"/>
              </a:defRPr>
            </a:lvl1pPr>
          </a:lstStyle>
          <a:p>
            <a:fld id="{8F2FE83C-1CEF-4DF5-B0BB-EA69CBDD49A7}" type="datetime1">
              <a:rPr lang="en-US" smtClean="0"/>
              <a:pPr/>
              <a:t>1/30/2020</a:t>
            </a:fld>
            <a:endParaRPr lang="en-US" dirty="0"/>
          </a:p>
        </p:txBody>
      </p:sp>
      <p:sp>
        <p:nvSpPr>
          <p:cNvPr id="4" name="Footer Placeholder 3"/>
          <p:cNvSpPr>
            <a:spLocks noGrp="1"/>
          </p:cNvSpPr>
          <p:nvPr>
            <p:ph type="ftr" sz="quarter" idx="11"/>
          </p:nvPr>
        </p:nvSpPr>
        <p:spPr/>
        <p:txBody>
          <a:bodyPr/>
          <a:lstStyle>
            <a:lvl1pPr>
              <a:defRPr>
                <a:latin typeface="Open Sans" panose="020B0606030504020204"/>
              </a:defRPr>
            </a:lvl1pPr>
          </a:lstStyle>
          <a:p>
            <a:endParaRPr lang="en-US" dirty="0"/>
          </a:p>
        </p:txBody>
      </p:sp>
      <p:sp>
        <p:nvSpPr>
          <p:cNvPr id="5" name="Slide Number Placeholder 4"/>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Open Sans" panose="020B0606030504020204"/>
                <a:cs typeface="Calibri" panose="020F0502020204030204" pitchFamily="34" charset="0"/>
              </a:defRPr>
            </a:lvl1pPr>
          </a:lstStyle>
          <a:p>
            <a:pPr lvl="0"/>
            <a:endParaRPr lang="en-US" dirty="0"/>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Open Sans" panose="020B0606030504020204"/>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30310873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Open Sans" panose="020B0606030504020204"/>
              </a:defRPr>
            </a:lvl1pPr>
          </a:lstStyle>
          <a:p>
            <a:fld id="{642DF664-5670-40EF-B7C2-80D38C8F3D2F}" type="datetime1">
              <a:rPr lang="en-US" smtClean="0"/>
              <a:pPr/>
              <a:t>1/30/2020</a:t>
            </a:fld>
            <a:endParaRPr lang="en-US" dirty="0"/>
          </a:p>
        </p:txBody>
      </p:sp>
      <p:sp>
        <p:nvSpPr>
          <p:cNvPr id="4" name="Footer Placeholder 3"/>
          <p:cNvSpPr>
            <a:spLocks noGrp="1"/>
          </p:cNvSpPr>
          <p:nvPr>
            <p:ph type="ftr" sz="quarter" idx="11"/>
          </p:nvPr>
        </p:nvSpPr>
        <p:spPr/>
        <p:txBody>
          <a:bodyPr/>
          <a:lstStyle>
            <a:lvl1pPr>
              <a:defRPr>
                <a:latin typeface="Open Sans" panose="020B0606030504020204"/>
              </a:defRPr>
            </a:lvl1pPr>
          </a:lstStyle>
          <a:p>
            <a:endParaRPr lang="en-US" dirty="0"/>
          </a:p>
        </p:txBody>
      </p:sp>
      <p:sp>
        <p:nvSpPr>
          <p:cNvPr id="5" name="Slide Number Placeholder 4"/>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Open Sans" panose="020B0606030504020204"/>
                <a:cs typeface="Calibri" panose="020F0502020204030204" pitchFamily="34" charset="0"/>
              </a:defRPr>
            </a:lvl1pPr>
          </a:lstStyle>
          <a:p>
            <a:pPr lvl="0"/>
            <a:endParaRPr lang="en-US" dirty="0"/>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Open Sans" panose="020B0606030504020204"/>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37130740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dirty="0"/>
              <a:t>Click to edit Master title style</a:t>
            </a:r>
          </a:p>
        </p:txBody>
      </p:sp>
      <p:sp>
        <p:nvSpPr>
          <p:cNvPr id="7" name="Date Placeholder 6"/>
          <p:cNvSpPr>
            <a:spLocks noGrp="1"/>
          </p:cNvSpPr>
          <p:nvPr>
            <p:ph type="dt" sz="half" idx="10"/>
          </p:nvPr>
        </p:nvSpPr>
        <p:spPr/>
        <p:txBody>
          <a:bodyPr/>
          <a:lstStyle>
            <a:lvl1pPr>
              <a:defRPr>
                <a:latin typeface="Open Sans" panose="020B0606030504020204"/>
              </a:defRPr>
            </a:lvl1pPr>
          </a:lstStyle>
          <a:p>
            <a:fld id="{7C77715E-A812-4800-BF93-C4EBEFF9B187}" type="datetime1">
              <a:rPr lang="en-US" smtClean="0"/>
              <a:pPr/>
              <a:t>1/30/2020</a:t>
            </a:fld>
            <a:endParaRPr lang="en-US" dirty="0"/>
          </a:p>
        </p:txBody>
      </p:sp>
      <p:sp>
        <p:nvSpPr>
          <p:cNvPr id="8" name="Footer Placeholder 7"/>
          <p:cNvSpPr>
            <a:spLocks noGrp="1"/>
          </p:cNvSpPr>
          <p:nvPr>
            <p:ph type="ftr" sz="quarter" idx="11"/>
          </p:nvPr>
        </p:nvSpPr>
        <p:spPr/>
        <p:txBody>
          <a:bodyPr/>
          <a:lstStyle>
            <a:lvl1pPr>
              <a:defRPr>
                <a:latin typeface="Open Sans" panose="020B0606030504020204"/>
              </a:defRPr>
            </a:lvl1pPr>
          </a:lstStyle>
          <a:p>
            <a:endParaRPr lang="en-US" dirty="0"/>
          </a:p>
        </p:txBody>
      </p:sp>
      <p:sp>
        <p:nvSpPr>
          <p:cNvPr id="9" name="Slide Number Placeholder 8"/>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Open Sans" panose="020B0606030504020204"/>
                <a:cs typeface="Calibri" panose="020F0502020204030204" pitchFamily="34" charset="0"/>
              </a:defRPr>
            </a:lvl1pPr>
          </a:lstStyle>
          <a:p>
            <a:endParaRPr lang="en-US" dirty="0"/>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Open Sans" panose="020B0606030504020204"/>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2303393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dirty="0"/>
              <a:t>Click to edit Master title style</a:t>
            </a:r>
          </a:p>
        </p:txBody>
      </p:sp>
      <p:sp>
        <p:nvSpPr>
          <p:cNvPr id="7" name="Date Placeholder 6"/>
          <p:cNvSpPr>
            <a:spLocks noGrp="1"/>
          </p:cNvSpPr>
          <p:nvPr>
            <p:ph type="dt" sz="half" idx="10"/>
          </p:nvPr>
        </p:nvSpPr>
        <p:spPr/>
        <p:txBody>
          <a:bodyPr/>
          <a:lstStyle>
            <a:lvl1pPr>
              <a:defRPr>
                <a:latin typeface="Open Sans" panose="020B0606030504020204"/>
              </a:defRPr>
            </a:lvl1pPr>
          </a:lstStyle>
          <a:p>
            <a:fld id="{CC22C0E2-A7F7-4425-B822-CC5FEDF6D9F2}" type="datetime1">
              <a:rPr lang="en-US" smtClean="0"/>
              <a:pPr/>
              <a:t>1/30/2020</a:t>
            </a:fld>
            <a:endParaRPr lang="en-US" dirty="0"/>
          </a:p>
        </p:txBody>
      </p:sp>
      <p:sp>
        <p:nvSpPr>
          <p:cNvPr id="8" name="Footer Placeholder 7"/>
          <p:cNvSpPr>
            <a:spLocks noGrp="1"/>
          </p:cNvSpPr>
          <p:nvPr>
            <p:ph type="ftr" sz="quarter" idx="11"/>
          </p:nvPr>
        </p:nvSpPr>
        <p:spPr/>
        <p:txBody>
          <a:bodyPr/>
          <a:lstStyle>
            <a:lvl1pPr>
              <a:defRPr>
                <a:latin typeface="Open Sans" panose="020B0606030504020204"/>
              </a:defRPr>
            </a:lvl1pPr>
          </a:lstStyle>
          <a:p>
            <a:endParaRPr lang="en-US" dirty="0"/>
          </a:p>
        </p:txBody>
      </p:sp>
      <p:sp>
        <p:nvSpPr>
          <p:cNvPr id="9" name="Slide Number Placeholder 8"/>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Open Sans" panose="020B0606030504020204"/>
                <a:cs typeface="Calibri" panose="020F0502020204030204" pitchFamily="34" charset="0"/>
              </a:defRPr>
            </a:lvl1pPr>
          </a:lstStyle>
          <a:p>
            <a:pPr lvl="0"/>
            <a:r>
              <a:rPr lang="en-US" dirty="0"/>
              <a:t>Contact Communications for custom timelines</a:t>
            </a:r>
          </a:p>
        </p:txBody>
      </p:sp>
    </p:spTree>
    <p:extLst>
      <p:ext uri="{BB962C8B-B14F-4D97-AF65-F5344CB8AC3E}">
        <p14:creationId xmlns:p14="http://schemas.microsoft.com/office/powerpoint/2010/main" val="7141248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dirty="0"/>
              <a:t>Click to edit Master title style</a:t>
            </a:r>
          </a:p>
        </p:txBody>
      </p:sp>
      <p:sp>
        <p:nvSpPr>
          <p:cNvPr id="7" name="Date Placeholder 6"/>
          <p:cNvSpPr>
            <a:spLocks noGrp="1"/>
          </p:cNvSpPr>
          <p:nvPr>
            <p:ph type="dt" sz="half" idx="10"/>
          </p:nvPr>
        </p:nvSpPr>
        <p:spPr/>
        <p:txBody>
          <a:bodyPr/>
          <a:lstStyle>
            <a:lvl1pPr>
              <a:defRPr>
                <a:latin typeface="Open Sans" panose="020B0606030504020204"/>
              </a:defRPr>
            </a:lvl1pPr>
          </a:lstStyle>
          <a:p>
            <a:fld id="{A22DC5F9-D77C-45C1-AB86-346E2E886B8F}" type="datetime1">
              <a:rPr lang="en-US" smtClean="0"/>
              <a:pPr/>
              <a:t>1/30/2020</a:t>
            </a:fld>
            <a:endParaRPr lang="en-US" dirty="0"/>
          </a:p>
        </p:txBody>
      </p:sp>
      <p:sp>
        <p:nvSpPr>
          <p:cNvPr id="8" name="Footer Placeholder 7"/>
          <p:cNvSpPr>
            <a:spLocks noGrp="1"/>
          </p:cNvSpPr>
          <p:nvPr>
            <p:ph type="ftr" sz="quarter" idx="11"/>
          </p:nvPr>
        </p:nvSpPr>
        <p:spPr/>
        <p:txBody>
          <a:bodyPr/>
          <a:lstStyle>
            <a:lvl1pPr>
              <a:defRPr>
                <a:latin typeface="Open Sans" panose="020B0606030504020204"/>
              </a:defRPr>
            </a:lvl1pPr>
          </a:lstStyle>
          <a:p>
            <a:endParaRPr lang="en-US" dirty="0"/>
          </a:p>
        </p:txBody>
      </p:sp>
      <p:sp>
        <p:nvSpPr>
          <p:cNvPr id="9" name="Slide Number Placeholder 8"/>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dirty="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Open Sans" panose="020B0606030504020204"/>
                <a:cs typeface="Calibri" panose="020F0502020204030204" pitchFamily="34" charset="0"/>
              </a:defRPr>
            </a:lvl1pPr>
          </a:lstStyle>
          <a:p>
            <a:pPr lvl="0"/>
            <a:r>
              <a:rPr lang="en-US" dirty="0"/>
              <a:t>Contact Communications for custom timelines</a:t>
            </a:r>
          </a:p>
        </p:txBody>
      </p:sp>
    </p:spTree>
    <p:extLst>
      <p:ext uri="{BB962C8B-B14F-4D97-AF65-F5344CB8AC3E}">
        <p14:creationId xmlns:p14="http://schemas.microsoft.com/office/powerpoint/2010/main" val="2771770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Open Sans" panose="020B0606030504020204"/>
              </a:defRPr>
            </a:lvl1pPr>
          </a:lstStyle>
          <a:p>
            <a:fld id="{2DEAD580-F9DE-4776-B204-F93A0A138A8B}" type="datetime1">
              <a:rPr lang="en-US" smtClean="0"/>
              <a:pPr/>
              <a:t>1/30/2020</a:t>
            </a:fld>
            <a:endParaRPr lang="en-US" dirty="0"/>
          </a:p>
        </p:txBody>
      </p:sp>
      <p:sp>
        <p:nvSpPr>
          <p:cNvPr id="3" name="Footer Placeholder 2"/>
          <p:cNvSpPr>
            <a:spLocks noGrp="1"/>
          </p:cNvSpPr>
          <p:nvPr>
            <p:ph type="ftr" sz="quarter" idx="11"/>
          </p:nvPr>
        </p:nvSpPr>
        <p:spPr/>
        <p:txBody>
          <a:bodyPr/>
          <a:lstStyle>
            <a:lvl1pPr>
              <a:defRPr>
                <a:latin typeface="Open Sans" panose="020B0606030504020204"/>
              </a:defRPr>
            </a:lvl1pPr>
          </a:lstStyle>
          <a:p>
            <a:endParaRPr lang="en-US" dirty="0"/>
          </a:p>
        </p:txBody>
      </p:sp>
      <p:sp>
        <p:nvSpPr>
          <p:cNvPr id="4" name="Slide Number Placeholder 3"/>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3104969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978763"/>
            <a:ext cx="9144000" cy="1455651"/>
          </a:xfrm>
          <a:solidFill>
            <a:schemeClr val="bg1">
              <a:lumMod val="95000"/>
            </a:schemeClr>
          </a:solidFill>
        </p:spPr>
        <p:txBody>
          <a:bodyPr anchor="ctr">
            <a:normAutofit/>
          </a:bodyPr>
          <a:lstStyle>
            <a:lvl1pPr algn="ctr">
              <a:defRPr sz="5600" b="1">
                <a:solidFill>
                  <a:srgbClr val="3C6EBE"/>
                </a:solidFill>
                <a:latin typeface="Open Sans" panose="020B0606030504020204"/>
              </a:defRPr>
            </a:lvl1pPr>
          </a:lstStyle>
          <a:p>
            <a:r>
              <a:rPr lang="en-US" dirty="0"/>
              <a:t>Edit Master title</a:t>
            </a:r>
          </a:p>
        </p:txBody>
      </p:sp>
      <p:sp>
        <p:nvSpPr>
          <p:cNvPr id="3" name="Subtitle 2"/>
          <p:cNvSpPr>
            <a:spLocks noGrp="1"/>
          </p:cNvSpPr>
          <p:nvPr>
            <p:ph type="subTitle" idx="1" hasCustomPrompt="1"/>
          </p:nvPr>
        </p:nvSpPr>
        <p:spPr>
          <a:xfrm>
            <a:off x="1524000" y="3435420"/>
            <a:ext cx="9144000" cy="851564"/>
          </a:xfrm>
          <a:solidFill>
            <a:schemeClr val="bg1">
              <a:lumMod val="95000"/>
            </a:schemeClr>
          </a:solidFill>
        </p:spPr>
        <p:txBody>
          <a:bodyPr anchor="t"/>
          <a:lstStyle>
            <a:lvl1pPr marL="0" indent="0" algn="ctr">
              <a:buNone/>
              <a:defRPr sz="2400" b="1" spc="140" baseline="0">
                <a:solidFill>
                  <a:srgbClr val="44546A"/>
                </a:solidFill>
                <a:latin typeface="Open Sans" panose="020B060603050402020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1/30/2020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9" name="Picture Placeholder 8">
            <a:extLst>
              <a:ext uri="{FF2B5EF4-FFF2-40B4-BE49-F238E27FC236}">
                <a16:creationId xmlns:a16="http://schemas.microsoft.com/office/drawing/2014/main" id="{73F1BA61-0597-9F42-ACBB-F15FF99F7CC3}"/>
              </a:ext>
            </a:extLst>
          </p:cNvPr>
          <p:cNvSpPr>
            <a:spLocks noGrp="1"/>
          </p:cNvSpPr>
          <p:nvPr>
            <p:ph type="pic" sz="quarter" idx="14" hasCustomPrompt="1"/>
          </p:nvPr>
        </p:nvSpPr>
        <p:spPr>
          <a:xfrm>
            <a:off x="5407025" y="5213059"/>
            <a:ext cx="1377950" cy="1096963"/>
          </a:xfrm>
        </p:spPr>
        <p:txBody>
          <a:bodyPr/>
          <a:lstStyle/>
          <a:p>
            <a:r>
              <a:rPr lang="en-US" dirty="0"/>
              <a:t>Logo</a:t>
            </a:r>
          </a:p>
        </p:txBody>
      </p:sp>
    </p:spTree>
    <p:extLst>
      <p:ext uri="{BB962C8B-B14F-4D97-AF65-F5344CB8AC3E}">
        <p14:creationId xmlns:p14="http://schemas.microsoft.com/office/powerpoint/2010/main" val="4970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EA Main - 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a:prstGeom prst="rect">
            <a:avLst/>
          </a:prstGeom>
        </p:spPr>
        <p:txBody>
          <a:bodyPr anchor="ctr">
            <a:normAutofit/>
          </a:bodyPr>
          <a:lstStyle>
            <a:lvl1pPr algn="ctr">
              <a:lnSpc>
                <a:spcPct val="90000"/>
              </a:lnSpc>
              <a:defRPr sz="6600" b="1">
                <a:solidFill>
                  <a:srgbClr val="3C6EBE"/>
                </a:solidFill>
                <a:latin typeface="Open Sans Semibold" panose="020B0606030504020204"/>
              </a:defRPr>
            </a:lvl1pPr>
          </a:lstStyle>
          <a:p>
            <a:r>
              <a:rPr lang="en-US" dirty="0"/>
              <a:t>Click to edit Master title style</a:t>
            </a:r>
          </a:p>
        </p:txBody>
      </p:sp>
      <p:sp>
        <p:nvSpPr>
          <p:cNvPr id="3" name="Subtitle 2"/>
          <p:cNvSpPr>
            <a:spLocks noGrp="1"/>
          </p:cNvSpPr>
          <p:nvPr>
            <p:ph type="subTitle" idx="1" hasCustomPrompt="1"/>
          </p:nvPr>
        </p:nvSpPr>
        <p:spPr>
          <a:xfrm>
            <a:off x="1097280" y="5157370"/>
            <a:ext cx="9997440" cy="1142999"/>
          </a:xfrm>
          <a:prstGeom prst="rect">
            <a:avLst/>
          </a:prstGeom>
        </p:spPr>
        <p:txBody>
          <a:bodyPr anchor="ctr"/>
          <a:lstStyle>
            <a:lvl1pPr marL="0" indent="0" algn="ctr">
              <a:lnSpc>
                <a:spcPct val="90000"/>
              </a:lnSpc>
              <a:buNone/>
              <a:defRPr sz="2400" b="1" spc="200" baseline="0">
                <a:solidFill>
                  <a:srgbClr val="44546A"/>
                </a:solidFill>
                <a:latin typeface="Open Sans (Heading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0" y="6562725"/>
            <a:ext cx="2743200" cy="158750"/>
          </a:xfrm>
        </p:spPr>
        <p:txBody>
          <a:bodyPr/>
          <a:lstStyle>
            <a:lvl1pPr>
              <a:defRPr>
                <a:solidFill>
                  <a:srgbClr val="4472C4"/>
                </a:solidFill>
                <a:latin typeface="Open Sans" panose="020B0606030504020204"/>
              </a:defRPr>
            </a:lvl1pPr>
          </a:lstStyle>
          <a:p>
            <a:fld id="{BC822A72-285C-47E5-A79E-9E76249E9039}" type="datetime1">
              <a:rPr lang="en-US" smtClean="0"/>
              <a:pPr/>
              <a:t>1/30/2020</a:t>
            </a:fld>
            <a:endParaRPr lang="en-US" dirty="0"/>
          </a:p>
        </p:txBody>
      </p:sp>
      <p:sp>
        <p:nvSpPr>
          <p:cNvPr id="5" name="Footer Placeholder 4"/>
          <p:cNvSpPr>
            <a:spLocks noGrp="1"/>
          </p:cNvSpPr>
          <p:nvPr>
            <p:ph type="ftr" sz="quarter" idx="11"/>
          </p:nvPr>
        </p:nvSpPr>
        <p:spPr>
          <a:xfrm>
            <a:off x="4038600" y="6562725"/>
            <a:ext cx="4114800" cy="158750"/>
          </a:xfrm>
        </p:spPr>
        <p:txBody>
          <a:bodyPr/>
          <a:lstStyle>
            <a:lvl1pPr>
              <a:defRPr>
                <a:solidFill>
                  <a:srgbClr val="4472C4"/>
                </a:solidFill>
                <a:latin typeface="Open Sans" panose="020B0606030504020204"/>
              </a:defRPr>
            </a:lvl1pPr>
          </a:lstStyle>
          <a:p>
            <a:endParaRPr lang="en-US" dirty="0"/>
          </a:p>
        </p:txBody>
      </p:sp>
      <p:sp>
        <p:nvSpPr>
          <p:cNvPr id="6" name="Slide Number Placeholder 5"/>
          <p:cNvSpPr>
            <a:spLocks noGrp="1"/>
          </p:cNvSpPr>
          <p:nvPr>
            <p:ph type="sldNum" sz="quarter" idx="12"/>
          </p:nvPr>
        </p:nvSpPr>
        <p:spPr>
          <a:xfrm>
            <a:off x="8610600" y="6562725"/>
            <a:ext cx="2743200" cy="158750"/>
          </a:xfrm>
        </p:spPr>
        <p:txBody>
          <a:bodyPr/>
          <a:lstStyle>
            <a:lvl1pPr>
              <a:defRPr>
                <a:solidFill>
                  <a:srgbClr val="4472C4"/>
                </a:solidFill>
                <a:latin typeface="Open Sans" panose="020B0606030504020204"/>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35655475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Open Sans" panose="020B0606030504020204"/>
                <a:cs typeface="Calibri" panose="020F0502020204030204" pitchFamily="34" charset="0"/>
              </a:defRPr>
            </a:lvl1pPr>
          </a:lstStyle>
          <a:p>
            <a:r>
              <a:rPr lang="en-US" dirty="0"/>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Open Sans" panose="020B0606030504020204"/>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6D8F86B-02CB-4045-BDB1-2B031E2F7395}" type="datetime1">
              <a:rPr lang="en-US" smtClean="0"/>
              <a:t>1/30/2020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Rectangle 6">
            <a:extLst>
              <a:ext uri="{FF2B5EF4-FFF2-40B4-BE49-F238E27FC236}">
                <a16:creationId xmlns:a16="http://schemas.microsoft.com/office/drawing/2014/main" id="{4DDE034C-4699-4D53-81FD-5C81AD81BEA0}"/>
              </a:ext>
            </a:extLst>
          </p:cNvPr>
          <p:cNvSpPr/>
          <p:nvPr userDrawn="1"/>
        </p:nvSpPr>
        <p:spPr>
          <a:xfrm>
            <a:off x="10723418" y="142504"/>
            <a:ext cx="1045029" cy="415127"/>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8">
            <a:extLst>
              <a:ext uri="{FF2B5EF4-FFF2-40B4-BE49-F238E27FC236}">
                <a16:creationId xmlns:a16="http://schemas.microsoft.com/office/drawing/2014/main" id="{DA5CE6C0-AF42-4E48-BC55-55FEDF04A3EB}"/>
              </a:ext>
            </a:extLst>
          </p:cNvPr>
          <p:cNvSpPr>
            <a:spLocks noGrp="1"/>
          </p:cNvSpPr>
          <p:nvPr>
            <p:ph type="pic" sz="quarter" idx="27" hasCustomPrompt="1"/>
          </p:nvPr>
        </p:nvSpPr>
        <p:spPr>
          <a:xfrm>
            <a:off x="10556957" y="125284"/>
            <a:ext cx="1377950" cy="1096963"/>
          </a:xfrm>
        </p:spPr>
        <p:txBody>
          <a:bodyPr/>
          <a:lstStyle/>
          <a:p>
            <a:r>
              <a:rPr lang="en-US" dirty="0"/>
              <a:t>Logo</a:t>
            </a:r>
          </a:p>
        </p:txBody>
      </p:sp>
    </p:spTree>
    <p:extLst>
      <p:ext uri="{BB962C8B-B14F-4D97-AF65-F5344CB8AC3E}">
        <p14:creationId xmlns:p14="http://schemas.microsoft.com/office/powerpoint/2010/main" val="32750787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8765784" cy="710206"/>
          </a:xfrm>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E81B60EA-8DA5-45F4-9750-DC84A0A8E9DC}" type="datetime1">
              <a:rPr lang="en-US" smtClean="0"/>
              <a:t>1/30/2020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0" indent="0">
              <a:buFont typeface="Arial" panose="020B0604020202020204" pitchFamily="34" charset="0"/>
              <a:buNone/>
              <a:defRPr b="1" i="0">
                <a:solidFill>
                  <a:schemeClr val="tx1"/>
                </a:solidFill>
                <a:latin typeface="Open Sans" panose="020B0606030504020204"/>
                <a:cs typeface="Calibri" panose="020F0502020204030204" pitchFamily="34" charset="0"/>
              </a:defRPr>
            </a:lvl1pPr>
            <a:lvl2pPr>
              <a:defRPr sz="2600">
                <a:latin typeface="Open Sans" panose="020B0606030504020204"/>
                <a:cs typeface="Calibri" panose="020F0502020204030204" pitchFamily="34" charset="0"/>
              </a:defRPr>
            </a:lvl2pPr>
            <a:lvl3pPr>
              <a:defRPr>
                <a:latin typeface="Open Sans" panose="020B0606030504020204"/>
                <a:cs typeface="Calibri" panose="020F0502020204030204" pitchFamily="34" charset="0"/>
              </a:defRPr>
            </a:lvl3pPr>
            <a:lvl4pPr>
              <a:defRPr baseline="0">
                <a:latin typeface="Open Sans" panose="020B0606030504020204"/>
                <a:cs typeface="Calibri" panose="020F0502020204030204" pitchFamily="34" charset="0"/>
              </a:defRPr>
            </a:lvl4pPr>
            <a:lvl5pPr>
              <a:defRPr>
                <a:latin typeface="Open Sans" panose="020B0606030504020204"/>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p:nvPr>
        </p:nvSpPr>
        <p:spPr>
          <a:xfrm>
            <a:off x="6216337" y="1881359"/>
            <a:ext cx="4937760" cy="4023359"/>
          </a:xfrm>
        </p:spPr>
        <p:txBody>
          <a:bodyPr/>
          <a:lstStyle>
            <a:lvl1pPr marL="0" indent="0">
              <a:buFont typeface="Arial" panose="020B0604020202020204" pitchFamily="34" charset="0"/>
              <a:buNone/>
              <a:defRPr b="1" i="0">
                <a:solidFill>
                  <a:schemeClr val="tx1"/>
                </a:solidFill>
                <a:latin typeface="Open Sans" panose="020B0606030504020204"/>
                <a:cs typeface="Calibri" panose="020F0502020204030204" pitchFamily="34" charset="0"/>
              </a:defRPr>
            </a:lvl1pPr>
            <a:lvl2pPr>
              <a:defRPr sz="2600">
                <a:latin typeface="Open Sans" panose="020B0606030504020204"/>
                <a:cs typeface="Calibri" panose="020F0502020204030204" pitchFamily="34" charset="0"/>
              </a:defRPr>
            </a:lvl2pPr>
            <a:lvl3pPr>
              <a:defRPr>
                <a:latin typeface="Open Sans" panose="020B0606030504020204"/>
                <a:cs typeface="Calibri" panose="020F0502020204030204" pitchFamily="34" charset="0"/>
              </a:defRPr>
            </a:lvl3pPr>
            <a:lvl4pPr>
              <a:defRPr>
                <a:latin typeface="Open Sans" panose="020B0606030504020204"/>
                <a:cs typeface="Calibri" panose="020F0502020204030204" pitchFamily="34" charset="0"/>
              </a:defRPr>
            </a:lvl4pPr>
            <a:lvl5pPr>
              <a:defRPr>
                <a:latin typeface="Open Sans" panose="020B0606030504020204"/>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E1F611DE-60AE-4A73-8915-FC0CE92AE08F}"/>
              </a:ext>
            </a:extLst>
          </p:cNvPr>
          <p:cNvSpPr/>
          <p:nvPr userDrawn="1"/>
        </p:nvSpPr>
        <p:spPr>
          <a:xfrm>
            <a:off x="10735294" y="69043"/>
            <a:ext cx="1151906" cy="560349"/>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8">
            <a:extLst>
              <a:ext uri="{FF2B5EF4-FFF2-40B4-BE49-F238E27FC236}">
                <a16:creationId xmlns:a16="http://schemas.microsoft.com/office/drawing/2014/main" id="{356A3649-1E94-44DC-84A4-FD71AC1CAE85}"/>
              </a:ext>
            </a:extLst>
          </p:cNvPr>
          <p:cNvSpPr>
            <a:spLocks noGrp="1"/>
          </p:cNvSpPr>
          <p:nvPr>
            <p:ph type="pic" sz="quarter" idx="27"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24468012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53591" cy="710206"/>
          </a:xfrm>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222B297E-D315-480E-80F0-FD977F37182A}" type="datetime1">
              <a:rPr lang="en-US" smtClean="0"/>
              <a:t>1/30/2020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a:defRPr b="1">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sz="2600">
                <a:latin typeface="Open Sans" panose="020B0606030504020204"/>
                <a:cs typeface="Calibri" panose="020F0502020204030204" pitchFamily="34" charset="0"/>
              </a:defRPr>
            </a:lvl2pPr>
            <a:lvl3pPr>
              <a:buClr>
                <a:srgbClr val="4472C4"/>
              </a:buClr>
              <a:defRPr>
                <a:latin typeface="Open Sans" panose="020B0606030504020204"/>
                <a:cs typeface="Calibri" panose="020F0502020204030204" pitchFamily="34" charset="0"/>
              </a:defRPr>
            </a:lvl3pPr>
            <a:lvl4pPr marL="1600200" indent="-228600">
              <a:buClr>
                <a:srgbClr val="4472C4"/>
              </a:buClr>
              <a:buFontTx/>
              <a:buChar char="◦"/>
              <a:defRPr>
                <a:latin typeface="Open Sans" panose="020B0606030504020204"/>
                <a:cs typeface="Calibri" panose="020F0502020204030204" pitchFamily="34" charset="0"/>
              </a:defRPr>
            </a:lvl4pPr>
            <a:lvl5pPr>
              <a:buClr>
                <a:srgbClr val="DA3E26"/>
              </a:buClr>
              <a:defRPr>
                <a:latin typeface="Open Sans" panose="020B0606030504020204"/>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C593E80C-496E-4C6D-BB89-40CEA51CDD0B}"/>
              </a:ext>
            </a:extLst>
          </p:cNvPr>
          <p:cNvSpPr/>
          <p:nvPr userDrawn="1"/>
        </p:nvSpPr>
        <p:spPr>
          <a:xfrm>
            <a:off x="10652166" y="130629"/>
            <a:ext cx="1199408" cy="439387"/>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1219339C-EF4E-4571-8C8D-CE3EAF533764}"/>
              </a:ext>
            </a:extLst>
          </p:cNvPr>
          <p:cNvSpPr>
            <a:spLocks noGrp="1"/>
          </p:cNvSpPr>
          <p:nvPr>
            <p:ph type="pic" sz="quarter" idx="27" hasCustomPrompt="1"/>
          </p:nvPr>
        </p:nvSpPr>
        <p:spPr>
          <a:xfrm>
            <a:off x="10652166" y="50572"/>
            <a:ext cx="1377950" cy="1096963"/>
          </a:xfrm>
        </p:spPr>
        <p:txBody>
          <a:bodyPr/>
          <a:lstStyle/>
          <a:p>
            <a:r>
              <a:rPr lang="en-US" dirty="0"/>
              <a:t>Logo</a:t>
            </a:r>
          </a:p>
        </p:txBody>
      </p:sp>
    </p:spTree>
    <p:extLst>
      <p:ext uri="{BB962C8B-B14F-4D97-AF65-F5344CB8AC3E}">
        <p14:creationId xmlns:p14="http://schemas.microsoft.com/office/powerpoint/2010/main" val="17927331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8720488" cy="737937"/>
          </a:xfrm>
        </p:spPr>
        <p:txBody>
          <a:bodyPr/>
          <a:lstStyle/>
          <a:p>
            <a:r>
              <a:rPr lang="en-US" dirty="0"/>
              <a:t>Click to edit Master title style</a:t>
            </a:r>
          </a:p>
        </p:txBody>
      </p:sp>
      <p:sp>
        <p:nvSpPr>
          <p:cNvPr id="7" name="Date Placeholder 6"/>
          <p:cNvSpPr>
            <a:spLocks noGrp="1"/>
          </p:cNvSpPr>
          <p:nvPr>
            <p:ph type="dt" sz="half" idx="10"/>
          </p:nvPr>
        </p:nvSpPr>
        <p:spPr/>
        <p:txBody>
          <a:bodyPr/>
          <a:lstStyle/>
          <a:p>
            <a:fld id="{A5462507-EBE2-4A8F-92C3-DA0DB49B8B6A}" type="datetime1">
              <a:rPr lang="en-US" smtClean="0"/>
              <a:t>1/30/2020</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sz="2600">
                <a:latin typeface="Open Sans" panose="020B0606030504020204"/>
                <a:cs typeface="Calibri" panose="020F0502020204030204" pitchFamily="34" charset="0"/>
              </a:defRPr>
            </a:lvl2pPr>
            <a:lvl3pPr>
              <a:buClr>
                <a:srgbClr val="4472C4"/>
              </a:buClr>
              <a:defRPr>
                <a:latin typeface="Open Sans" panose="020B0606030504020204"/>
                <a:cs typeface="Calibri" panose="020F0502020204030204" pitchFamily="34" charset="0"/>
              </a:defRPr>
            </a:lvl3pPr>
            <a:lvl4pPr marL="1600200" indent="-228600">
              <a:buClr>
                <a:srgbClr val="4472C4"/>
              </a:buClr>
              <a:buFontTx/>
              <a:buChar char="◦"/>
              <a:defRPr>
                <a:latin typeface="Open Sans" panose="020B0606030504020204"/>
                <a:cs typeface="Calibri" panose="020F0502020204030204" pitchFamily="34" charset="0"/>
              </a:defRPr>
            </a:lvl4pPr>
            <a:lvl5pPr>
              <a:buClr>
                <a:srgbClr val="DA3E26"/>
              </a:buClr>
              <a:defRPr>
                <a:latin typeface="Open Sans" panose="020B0606030504020204"/>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sz="2600">
                <a:latin typeface="Open Sans" panose="020B0606030504020204"/>
                <a:cs typeface="Calibri" panose="020F0502020204030204" pitchFamily="34" charset="0"/>
              </a:defRPr>
            </a:lvl2pPr>
            <a:lvl3pPr>
              <a:buClr>
                <a:srgbClr val="4472C4"/>
              </a:buClr>
              <a:defRPr>
                <a:latin typeface="Open Sans" panose="020B0606030504020204"/>
                <a:cs typeface="Calibri" panose="020F0502020204030204" pitchFamily="34" charset="0"/>
              </a:defRPr>
            </a:lvl3pPr>
            <a:lvl4pPr marL="1600200" indent="-228600">
              <a:buClr>
                <a:srgbClr val="4472C4"/>
              </a:buClr>
              <a:buFontTx/>
              <a:buChar char="◦"/>
              <a:defRPr>
                <a:latin typeface="Open Sans" panose="020B0606030504020204"/>
                <a:cs typeface="Calibri" panose="020F0502020204030204" pitchFamily="34" charset="0"/>
              </a:defRPr>
            </a:lvl4pPr>
            <a:lvl5pPr>
              <a:buClr>
                <a:srgbClr val="DA3E26"/>
              </a:buClr>
              <a:defRPr b="0">
                <a:latin typeface="Open Sans" panose="020B0606030504020204"/>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66ECD055-1354-44F7-BBBF-8B9C1DEB6537}"/>
              </a:ext>
            </a:extLst>
          </p:cNvPr>
          <p:cNvSpPr/>
          <p:nvPr userDrawn="1"/>
        </p:nvSpPr>
        <p:spPr>
          <a:xfrm>
            <a:off x="10652166" y="130629"/>
            <a:ext cx="1175657" cy="475013"/>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8">
            <a:extLst>
              <a:ext uri="{FF2B5EF4-FFF2-40B4-BE49-F238E27FC236}">
                <a16:creationId xmlns:a16="http://schemas.microsoft.com/office/drawing/2014/main" id="{F4F030DD-14F8-46E1-B0B7-F49871957286}"/>
              </a:ext>
            </a:extLst>
          </p:cNvPr>
          <p:cNvSpPr>
            <a:spLocks noGrp="1"/>
          </p:cNvSpPr>
          <p:nvPr>
            <p:ph type="pic" sz="quarter" idx="27"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20048622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77976" cy="710206"/>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F1D598F-BD5A-4CCC-8902-3524A15422EA}" type="datetime1">
              <a:rPr lang="en-US" smtClean="0"/>
              <a:t>1/30/2020</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
        <p:nvSpPr>
          <p:cNvPr id="7" name="Content Placeholder 6"/>
          <p:cNvSpPr>
            <a:spLocks noGrp="1"/>
          </p:cNvSpPr>
          <p:nvPr>
            <p:ph sz="quarter" idx="13"/>
          </p:nvPr>
        </p:nvSpPr>
        <p:spPr>
          <a:xfrm>
            <a:off x="423863" y="1687515"/>
            <a:ext cx="11344274" cy="4181578"/>
          </a:xfrm>
        </p:spPr>
        <p:txBody>
          <a:bodyPr/>
          <a:lstStyle>
            <a:lvl1pPr marL="0" indent="0">
              <a:buNone/>
              <a:defRPr>
                <a:latin typeface="Open Sans" panose="020B0606030504020204"/>
              </a:defRPr>
            </a:lvl1pPr>
          </a:lstStyle>
          <a:p>
            <a:pPr lvl="0"/>
            <a:endParaRPr lang="en-US" dirty="0"/>
          </a:p>
        </p:txBody>
      </p:sp>
      <p:sp>
        <p:nvSpPr>
          <p:cNvPr id="6" name="Rectangle 5">
            <a:extLst>
              <a:ext uri="{FF2B5EF4-FFF2-40B4-BE49-F238E27FC236}">
                <a16:creationId xmlns:a16="http://schemas.microsoft.com/office/drawing/2014/main" id="{C253DA10-9AF2-4723-B435-C9E96E0886EA}"/>
              </a:ext>
            </a:extLst>
          </p:cNvPr>
          <p:cNvSpPr/>
          <p:nvPr userDrawn="1"/>
        </p:nvSpPr>
        <p:spPr>
          <a:xfrm>
            <a:off x="10711543" y="95003"/>
            <a:ext cx="1056594" cy="439387"/>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0F22DE24-401A-4283-A2AE-F0185CF96A98}"/>
              </a:ext>
            </a:extLst>
          </p:cNvPr>
          <p:cNvSpPr>
            <a:spLocks noGrp="1"/>
          </p:cNvSpPr>
          <p:nvPr>
            <p:ph type="pic" sz="quarter" idx="27"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32249242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65783" cy="710206"/>
          </a:xfrm>
        </p:spPr>
        <p:txBody>
          <a:bodyPr/>
          <a:lstStyle/>
          <a:p>
            <a:r>
              <a:rPr lang="en-US" dirty="0"/>
              <a:t>Click to edit Master title style</a:t>
            </a:r>
          </a:p>
        </p:txBody>
      </p:sp>
      <p:sp>
        <p:nvSpPr>
          <p:cNvPr id="3" name="Date Placeholder 2"/>
          <p:cNvSpPr>
            <a:spLocks noGrp="1"/>
          </p:cNvSpPr>
          <p:nvPr>
            <p:ph type="dt" sz="half" idx="10"/>
          </p:nvPr>
        </p:nvSpPr>
        <p:spPr>
          <a:xfrm>
            <a:off x="838200" y="6529137"/>
            <a:ext cx="2743200" cy="192338"/>
          </a:xfrm>
        </p:spPr>
        <p:txBody>
          <a:bodyPr/>
          <a:lstStyle/>
          <a:p>
            <a:fld id="{C661D123-4E3C-4836-AB30-72F836E91E0A}" type="datetime1">
              <a:rPr lang="en-US" smtClean="0"/>
              <a:t>1/30/2020</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9" name="Rectangle 8">
            <a:extLst>
              <a:ext uri="{FF2B5EF4-FFF2-40B4-BE49-F238E27FC236}">
                <a16:creationId xmlns:a16="http://schemas.microsoft.com/office/drawing/2014/main" id="{41E43522-6692-4F79-B368-AD66C9538CC7}"/>
              </a:ext>
            </a:extLst>
          </p:cNvPr>
          <p:cNvSpPr/>
          <p:nvPr userDrawn="1"/>
        </p:nvSpPr>
        <p:spPr>
          <a:xfrm>
            <a:off x="10746859" y="136525"/>
            <a:ext cx="1021278" cy="433491"/>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8">
            <a:extLst>
              <a:ext uri="{FF2B5EF4-FFF2-40B4-BE49-F238E27FC236}">
                <a16:creationId xmlns:a16="http://schemas.microsoft.com/office/drawing/2014/main" id="{3BCCCE1A-3E7D-448A-821B-965167B96003}"/>
              </a:ext>
            </a:extLst>
          </p:cNvPr>
          <p:cNvSpPr>
            <a:spLocks noGrp="1"/>
          </p:cNvSpPr>
          <p:nvPr>
            <p:ph type="pic" sz="quarter" idx="27"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27303293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90167" cy="710206"/>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7595F4F2-557B-47D6-9CDD-755A8855659B}" type="datetime1">
              <a:rPr lang="en-US" smtClean="0"/>
              <a:t>1/30/2020</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9" name="Rectangle 8">
            <a:extLst>
              <a:ext uri="{FF2B5EF4-FFF2-40B4-BE49-F238E27FC236}">
                <a16:creationId xmlns:a16="http://schemas.microsoft.com/office/drawing/2014/main" id="{CB245BEE-6524-4B41-BE30-C70BA740CC4A}"/>
              </a:ext>
            </a:extLst>
          </p:cNvPr>
          <p:cNvSpPr/>
          <p:nvPr userDrawn="1"/>
        </p:nvSpPr>
        <p:spPr>
          <a:xfrm>
            <a:off x="10748159" y="83045"/>
            <a:ext cx="1033153" cy="552671"/>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8">
            <a:extLst>
              <a:ext uri="{FF2B5EF4-FFF2-40B4-BE49-F238E27FC236}">
                <a16:creationId xmlns:a16="http://schemas.microsoft.com/office/drawing/2014/main" id="{2DAEEBF0-D0C5-4563-B049-82DE5FC455FE}"/>
              </a:ext>
            </a:extLst>
          </p:cNvPr>
          <p:cNvSpPr>
            <a:spLocks noGrp="1"/>
          </p:cNvSpPr>
          <p:nvPr>
            <p:ph type="pic" sz="quarter" idx="27"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11157668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8748536" cy="710206"/>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1/30/2020</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b="0">
                <a:latin typeface="Open Sans" panose="020B0606030504020204"/>
                <a:cs typeface="Calibri" panose="020F0502020204030204" pitchFamily="34" charset="0"/>
              </a:defRPr>
            </a:lvl1pPr>
          </a:lstStyle>
          <a:p>
            <a:pPr lvl="0"/>
            <a:endParaRPr lang="en-US" dirty="0"/>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b="0">
                <a:solidFill>
                  <a:schemeClr val="bg1"/>
                </a:solidFill>
                <a:latin typeface="Open Sans" panose="020B0606030504020204"/>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1016868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8748536" cy="710206"/>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1/30/2020</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6185936" y="1563757"/>
            <a:ext cx="5534025" cy="4644538"/>
          </a:xfrm>
        </p:spPr>
        <p:txBody>
          <a:bodyPr/>
          <a:lstStyle>
            <a:lvl1pPr marL="0" indent="0">
              <a:buNone/>
              <a:defRPr b="0">
                <a:latin typeface="Open Sans" panose="020B0606030504020204"/>
                <a:cs typeface="Calibri" panose="020F0502020204030204" pitchFamily="34" charset="0"/>
              </a:defRPr>
            </a:lvl1pPr>
          </a:lstStyle>
          <a:p>
            <a:pPr lvl="0"/>
            <a:endParaRPr lang="en-US" dirty="0"/>
          </a:p>
        </p:txBody>
      </p:sp>
      <p:sp>
        <p:nvSpPr>
          <p:cNvPr id="12" name="Text Placeholder 10"/>
          <p:cNvSpPr>
            <a:spLocks noGrp="1"/>
          </p:cNvSpPr>
          <p:nvPr>
            <p:ph type="body" sz="quarter" idx="15"/>
          </p:nvPr>
        </p:nvSpPr>
        <p:spPr>
          <a:xfrm>
            <a:off x="365985" y="1563757"/>
            <a:ext cx="5101055" cy="4644538"/>
          </a:xfrm>
          <a:solidFill>
            <a:srgbClr val="0D6CB9"/>
          </a:solidFill>
        </p:spPr>
        <p:txBody>
          <a:bodyPr lIns="365760" tIns="365760" rIns="365760" bIns="365760"/>
          <a:lstStyle>
            <a:lvl1pPr marL="0" indent="0">
              <a:buNone/>
              <a:defRPr b="0">
                <a:solidFill>
                  <a:schemeClr val="bg1"/>
                </a:solidFill>
                <a:latin typeface="Open Sans" panose="020B0606030504020204"/>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41278237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8757064" cy="737937"/>
          </a:xfrm>
        </p:spPr>
        <p:txBody>
          <a:bodyPr/>
          <a:lstStyle/>
          <a:p>
            <a:r>
              <a:rPr lang="en-US" dirty="0"/>
              <a:t>Click to edit Master title style</a:t>
            </a:r>
          </a:p>
        </p:txBody>
      </p:sp>
      <p:sp>
        <p:nvSpPr>
          <p:cNvPr id="7" name="Date Placeholder 6"/>
          <p:cNvSpPr>
            <a:spLocks noGrp="1"/>
          </p:cNvSpPr>
          <p:nvPr>
            <p:ph type="dt" sz="half" idx="10"/>
          </p:nvPr>
        </p:nvSpPr>
        <p:spPr/>
        <p:txBody>
          <a:bodyPr/>
          <a:lstStyle/>
          <a:p>
            <a:fld id="{7C77715E-A812-4800-BF93-C4EBEFF9B187}" type="datetime1">
              <a:rPr lang="en-US" smtClean="0"/>
              <a:t>1/30/2020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610600" y="6529137"/>
            <a:ext cx="2743200" cy="192338"/>
          </a:xfrm>
        </p:spPr>
        <p:txBody>
          <a:bodyPr/>
          <a:lstStyle/>
          <a:p>
            <a:fld id="{0088AB57-2DBE-44A3-AE96-942C49E954BF}" type="slidenum">
              <a:rPr lang="en-US" smtClean="0"/>
              <a:t>‹#›</a:t>
            </a:fld>
            <a:endParaRPr lang="en-US" dirty="0"/>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b="0">
                <a:latin typeface="Open Sans" panose="020B0606030504020204"/>
                <a:cs typeface="Calibri" panose="020F0502020204030204" pitchFamily="34" charset="0"/>
              </a:defRPr>
            </a:lvl1pPr>
          </a:lstStyle>
          <a:p>
            <a:endParaRPr lang="en-US" dirty="0"/>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b="0">
                <a:solidFill>
                  <a:schemeClr val="bg1"/>
                </a:solidFill>
                <a:latin typeface="Open Sans" panose="020B0606030504020204"/>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3189216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F9F2B7A6-DE7B-448E-841C-64C510CE7902}" type="datetime1">
              <a:rPr lang="en-US" smtClean="0"/>
              <a:t>1/30/2020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A89072E-2125-40D6-847A-9E6B768971D4}" type="slidenum">
              <a:rPr lang="en-US" smtClean="0"/>
              <a:t>‹#›</a:t>
            </a:fld>
            <a:endParaRPr lang="en-US"/>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07384" y="74098"/>
            <a:ext cx="1481456" cy="749873"/>
          </a:xfrm>
          <a:prstGeom prst="rect">
            <a:avLst/>
          </a:prstGeom>
        </p:spPr>
      </p:pic>
    </p:spTree>
    <p:extLst>
      <p:ext uri="{BB962C8B-B14F-4D97-AF65-F5344CB8AC3E}">
        <p14:creationId xmlns:p14="http://schemas.microsoft.com/office/powerpoint/2010/main" val="15952825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8720488" cy="737937"/>
          </a:xfrm>
        </p:spPr>
        <p:txBody>
          <a:bodyPr/>
          <a:lstStyle/>
          <a:p>
            <a:r>
              <a:rPr lang="en-US" dirty="0"/>
              <a:t>Click to edit Master title style</a:t>
            </a:r>
          </a:p>
        </p:txBody>
      </p:sp>
      <p:sp>
        <p:nvSpPr>
          <p:cNvPr id="7" name="Date Placeholder 6"/>
          <p:cNvSpPr>
            <a:spLocks noGrp="1"/>
          </p:cNvSpPr>
          <p:nvPr>
            <p:ph type="dt" sz="half" idx="10"/>
          </p:nvPr>
        </p:nvSpPr>
        <p:spPr/>
        <p:txBody>
          <a:bodyPr/>
          <a:lstStyle/>
          <a:p>
            <a:fld id="{CC22C0E2-A7F7-4425-B822-CC5FEDF6D9F2}" type="datetime1">
              <a:rPr lang="en-US" smtClean="0"/>
              <a:t>1/30/2020</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b="0">
                <a:solidFill>
                  <a:schemeClr val="tx1"/>
                </a:solidFill>
              </a:defRPr>
            </a:lvl1pPr>
          </a:lstStyle>
          <a:p>
            <a:pPr lvl="0"/>
            <a:endParaRPr lang="en-US" dirty="0"/>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b="0">
                <a:solidFill>
                  <a:schemeClr val="tx1"/>
                </a:solidFill>
              </a:defRPr>
            </a:lvl1pPr>
          </a:lstStyle>
          <a:p>
            <a:pPr lvl="0"/>
            <a:endParaRPr lang="en-US" dirty="0"/>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b="0">
                <a:solidFill>
                  <a:schemeClr val="tx1"/>
                </a:solidFill>
              </a:defRPr>
            </a:lvl1pPr>
          </a:lstStyle>
          <a:p>
            <a:pPr lvl="0"/>
            <a:endParaRPr lang="en-US" dirty="0"/>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b="0">
                <a:solidFill>
                  <a:schemeClr val="tx1"/>
                </a:solidFill>
              </a:defRPr>
            </a:lvl1pPr>
          </a:lstStyle>
          <a:p>
            <a:pPr lvl="0"/>
            <a:endParaRPr lang="en-US" dirty="0"/>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b="0">
                <a:solidFill>
                  <a:schemeClr val="tx1"/>
                </a:solidFill>
              </a:defRPr>
            </a:lvl1pPr>
          </a:lstStyle>
          <a:p>
            <a:pPr lvl="0"/>
            <a:endParaRPr lang="en-US" dirty="0"/>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0" baseline="0">
                <a:latin typeface="Open Sans" panose="020B0606030504020204"/>
                <a:cs typeface="Calibri" panose="020F0502020204030204" pitchFamily="34" charset="0"/>
              </a:defRPr>
            </a:lvl1pPr>
          </a:lstStyle>
          <a:p>
            <a:pPr lvl="0"/>
            <a:r>
              <a:rPr lang="en-US" dirty="0"/>
              <a:t>Contact Communications for custom timelines</a:t>
            </a:r>
          </a:p>
        </p:txBody>
      </p:sp>
    </p:spTree>
    <p:extLst>
      <p:ext uri="{BB962C8B-B14F-4D97-AF65-F5344CB8AC3E}">
        <p14:creationId xmlns:p14="http://schemas.microsoft.com/office/powerpoint/2010/main" val="28533556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1" y="224589"/>
            <a:ext cx="8737401" cy="737937"/>
          </a:xfrm>
        </p:spPr>
        <p:txBody>
          <a:bodyPr/>
          <a:lstStyle/>
          <a:p>
            <a:r>
              <a:rPr lang="en-US" dirty="0"/>
              <a:t>Click to edit Master title style</a:t>
            </a:r>
          </a:p>
        </p:txBody>
      </p:sp>
      <p:sp>
        <p:nvSpPr>
          <p:cNvPr id="7" name="Date Placeholder 6"/>
          <p:cNvSpPr>
            <a:spLocks noGrp="1"/>
          </p:cNvSpPr>
          <p:nvPr>
            <p:ph type="dt" sz="half" idx="10"/>
          </p:nvPr>
        </p:nvSpPr>
        <p:spPr/>
        <p:txBody>
          <a:bodyPr/>
          <a:lstStyle/>
          <a:p>
            <a:fld id="{A22DC5F9-D77C-45C1-AB86-346E2E886B8F}" type="datetime1">
              <a:rPr lang="en-US" smtClean="0"/>
              <a:t>1/30/2020</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dirty="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0" baseline="0">
                <a:latin typeface="Calibri" panose="020F0502020204030204" pitchFamily="34" charset="0"/>
                <a:cs typeface="Calibri" panose="020F0502020204030204" pitchFamily="34" charset="0"/>
              </a:defRPr>
            </a:lvl1pPr>
          </a:lstStyle>
          <a:p>
            <a:pPr lvl="0"/>
            <a:r>
              <a:rPr lang="en-US" dirty="0"/>
              <a:t>Contact Communications for custom timelines</a:t>
            </a:r>
          </a:p>
        </p:txBody>
      </p:sp>
      <p:sp>
        <p:nvSpPr>
          <p:cNvPr id="118" name="Picture Placeholder 8">
            <a:extLst>
              <a:ext uri="{FF2B5EF4-FFF2-40B4-BE49-F238E27FC236}">
                <a16:creationId xmlns:a16="http://schemas.microsoft.com/office/drawing/2014/main" id="{FAB3C01E-2A36-264D-931E-D93BDD458FB1}"/>
              </a:ext>
            </a:extLst>
          </p:cNvPr>
          <p:cNvSpPr>
            <a:spLocks noGrp="1"/>
          </p:cNvSpPr>
          <p:nvPr>
            <p:ph type="pic" sz="quarter" idx="27"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26430433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AD580-F9DE-4776-B204-F93A0A138A8B}" type="datetime1">
              <a:rPr lang="en-US" smtClean="0"/>
              <a:t>1/30/2020</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
        <p:nvSpPr>
          <p:cNvPr id="5" name="Picture Placeholder 8">
            <a:extLst>
              <a:ext uri="{FF2B5EF4-FFF2-40B4-BE49-F238E27FC236}">
                <a16:creationId xmlns:a16="http://schemas.microsoft.com/office/drawing/2014/main" id="{7C88DBCA-A64D-1740-B976-40AA065451C1}"/>
              </a:ext>
            </a:extLst>
          </p:cNvPr>
          <p:cNvSpPr>
            <a:spLocks noGrp="1"/>
          </p:cNvSpPr>
          <p:nvPr>
            <p:ph type="pic" sz="quarter" idx="13"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24932744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 Opener - Blank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55714"/>
            <a:ext cx="12192000" cy="5602286"/>
          </a:xfrm>
          <a:prstGeom prst="rect">
            <a:avLst/>
          </a:prstGeom>
        </p:spPr>
        <p:txBody>
          <a:bodyPr/>
          <a:lstStyle>
            <a:lvl1pPr marL="0" indent="0">
              <a:buNone/>
              <a:defRPr>
                <a:latin typeface="Open Sans" panose="020B0606030504020204"/>
              </a:defRPr>
            </a:lvl1pPr>
          </a:lstStyle>
          <a:p>
            <a:pPr lvl="0"/>
            <a:endParaRPr lang="en-US" dirty="0"/>
          </a:p>
        </p:txBody>
      </p:sp>
    </p:spTree>
    <p:extLst>
      <p:ext uri="{BB962C8B-B14F-4D97-AF65-F5344CB8AC3E}">
        <p14:creationId xmlns:p14="http://schemas.microsoft.com/office/powerpoint/2010/main" val="326209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A Opener - Blank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6992" y="1255714"/>
            <a:ext cx="5702808" cy="5327966"/>
          </a:xfrm>
          <a:prstGeom prst="rect">
            <a:avLst/>
          </a:prstGeom>
        </p:spPr>
        <p:txBody>
          <a:bodyPr/>
          <a:lstStyle>
            <a:lvl1pPr marL="0" indent="0">
              <a:buNone/>
              <a:defRPr>
                <a:latin typeface="Open Sans" panose="020B0606030504020204"/>
              </a:defRPr>
            </a:lvl1pPr>
          </a:lstStyle>
          <a:p>
            <a:pPr lvl="0"/>
            <a:endParaRPr lang="en-US" dirty="0"/>
          </a:p>
        </p:txBody>
      </p:sp>
      <p:sp>
        <p:nvSpPr>
          <p:cNvPr id="4" name="Content Placeholder 3"/>
          <p:cNvSpPr>
            <a:spLocks noGrp="1"/>
          </p:cNvSpPr>
          <p:nvPr>
            <p:ph sz="half" idx="2"/>
          </p:nvPr>
        </p:nvSpPr>
        <p:spPr>
          <a:xfrm>
            <a:off x="6172200" y="1255713"/>
            <a:ext cx="5702808" cy="5327967"/>
          </a:xfrm>
          <a:prstGeom prst="rect">
            <a:avLst/>
          </a:prstGeom>
        </p:spPr>
        <p:txBody>
          <a:bodyPr/>
          <a:lstStyle>
            <a:lvl1pPr marL="0" indent="0">
              <a:buNone/>
              <a:defRPr>
                <a:latin typeface="Open Sans" panose="020B0606030504020204"/>
              </a:defRPr>
            </a:lvl1pPr>
          </a:lstStyle>
          <a:p>
            <a:pPr lvl="0"/>
            <a:endParaRPr lang="en-US" dirty="0"/>
          </a:p>
        </p:txBody>
      </p:sp>
    </p:spTree>
    <p:extLst>
      <p:ext uri="{BB962C8B-B14F-4D97-AF65-F5344CB8AC3E}">
        <p14:creationId xmlns:p14="http://schemas.microsoft.com/office/powerpoint/2010/main" val="36219289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1875" y="1268412"/>
            <a:ext cx="12192000" cy="5589588"/>
          </a:xfrm>
        </p:spPr>
        <p:txBody>
          <a:bodyPr/>
          <a:lstStyle>
            <a:lvl1pPr>
              <a:defRPr>
                <a:latin typeface="Open Sans" panose="020B0606030504020204"/>
              </a:defRPr>
            </a:lvl1pPr>
          </a:lstStyle>
          <a:p>
            <a:endParaRPr lang="en-US" dirty="0"/>
          </a:p>
        </p:txBody>
      </p:sp>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Open Sans" panose="020B0606030504020204"/>
              </a:defRPr>
            </a:lvl1pPr>
          </a:lstStyle>
          <a:p>
            <a:r>
              <a:rPr lang="en-US" dirty="0"/>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Open Sans" panose="020B060603050402020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MASTER SUBTITLE</a:t>
            </a:r>
          </a:p>
        </p:txBody>
      </p:sp>
      <p:sp>
        <p:nvSpPr>
          <p:cNvPr id="4" name="Date Placeholder 3"/>
          <p:cNvSpPr>
            <a:spLocks noGrp="1"/>
          </p:cNvSpPr>
          <p:nvPr>
            <p:ph type="dt" sz="half" idx="10"/>
          </p:nvPr>
        </p:nvSpPr>
        <p:spPr/>
        <p:txBody>
          <a:bodyPr/>
          <a:lstStyle>
            <a:lvl1pPr>
              <a:defRPr>
                <a:latin typeface="Open Sans" panose="020B0606030504020204"/>
              </a:defRPr>
            </a:lvl1pPr>
          </a:lstStyle>
          <a:p>
            <a:fld id="{D957AE6E-8C98-4164-87BD-E54F22AEFC9C}" type="datetime1">
              <a:rPr lang="en-US" smtClean="0"/>
              <a:pPr/>
              <a:t>1/30/2020</a:t>
            </a:fld>
            <a:endParaRPr lang="en-US" dirty="0"/>
          </a:p>
        </p:txBody>
      </p:sp>
      <p:sp>
        <p:nvSpPr>
          <p:cNvPr id="5" name="Footer Placeholder 4"/>
          <p:cNvSpPr>
            <a:spLocks noGrp="1"/>
          </p:cNvSpPr>
          <p:nvPr>
            <p:ph type="ftr" sz="quarter" idx="11"/>
          </p:nvPr>
        </p:nvSpPr>
        <p:spPr/>
        <p:txBody>
          <a:bodyPr/>
          <a:lstStyle>
            <a:lvl1pPr>
              <a:defRPr>
                <a:latin typeface="Open Sans" panose="020B0606030504020204"/>
              </a:defRPr>
            </a:lvl1pPr>
          </a:lstStyle>
          <a:p>
            <a:endParaRPr lang="en-US" dirty="0"/>
          </a:p>
        </p:txBody>
      </p:sp>
      <p:sp>
        <p:nvSpPr>
          <p:cNvPr id="6" name="Slide Number Placeholder 5"/>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11538371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Open Sans" panose="020B0606030504020204"/>
                <a:cs typeface="Calibri" panose="020F0502020204030204" pitchFamily="34" charset="0"/>
              </a:defRPr>
            </a:lvl1pPr>
          </a:lstStyle>
          <a:p>
            <a:r>
              <a:rPr lang="en-US" dirty="0"/>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Open Sans" panose="020B0606030504020204"/>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0" y="6529137"/>
            <a:ext cx="2743200" cy="192338"/>
          </a:xfrm>
        </p:spPr>
        <p:txBody>
          <a:bodyPr/>
          <a:lstStyle>
            <a:lvl1pPr>
              <a:defRPr>
                <a:latin typeface="Open Sans" panose="020B0606030504020204"/>
              </a:defRPr>
            </a:lvl1pPr>
          </a:lstStyle>
          <a:p>
            <a:fld id="{86D8F86B-02CB-4045-BDB1-2B031E2F7395}" type="datetime1">
              <a:rPr lang="en-US" smtClean="0"/>
              <a:pPr/>
              <a:t>1/30/2020</a:t>
            </a:fld>
            <a:endParaRPr lang="en-US" dirty="0"/>
          </a:p>
        </p:txBody>
      </p:sp>
      <p:sp>
        <p:nvSpPr>
          <p:cNvPr id="5" name="Footer Placeholder 4"/>
          <p:cNvSpPr>
            <a:spLocks noGrp="1"/>
          </p:cNvSpPr>
          <p:nvPr>
            <p:ph type="ftr" sz="quarter" idx="11"/>
          </p:nvPr>
        </p:nvSpPr>
        <p:spPr/>
        <p:txBody>
          <a:bodyPr/>
          <a:lstStyle>
            <a:lvl1pPr>
              <a:defRPr>
                <a:latin typeface="Open Sans" panose="020B0606030504020204"/>
              </a:defRPr>
            </a:lvl1pPr>
          </a:lstStyle>
          <a:p>
            <a:endParaRPr lang="en-US" dirty="0"/>
          </a:p>
        </p:txBody>
      </p:sp>
      <p:sp>
        <p:nvSpPr>
          <p:cNvPr id="6" name="Slide Number Placeholder 5"/>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21366084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lvl1pPr>
              <a:defRPr>
                <a:latin typeface="Open Sans" panose="020B0606030504020204"/>
              </a:defRPr>
            </a:lvl1pPr>
          </a:lstStyle>
          <a:p>
            <a:r>
              <a:rPr lang="en-US" dirty="0"/>
              <a:t>Click to edit Master title style</a:t>
            </a:r>
          </a:p>
        </p:txBody>
      </p:sp>
      <p:sp>
        <p:nvSpPr>
          <p:cNvPr id="5" name="Date Placeholder 4"/>
          <p:cNvSpPr>
            <a:spLocks noGrp="1"/>
          </p:cNvSpPr>
          <p:nvPr>
            <p:ph type="dt" sz="half" idx="10"/>
          </p:nvPr>
        </p:nvSpPr>
        <p:spPr/>
        <p:txBody>
          <a:bodyPr/>
          <a:lstStyle>
            <a:lvl1pPr>
              <a:defRPr>
                <a:latin typeface="Open Sans" panose="020B0606030504020204"/>
              </a:defRPr>
            </a:lvl1pPr>
          </a:lstStyle>
          <a:p>
            <a:fld id="{E81B60EA-8DA5-45F4-9750-DC84A0A8E9DC}" type="datetime1">
              <a:rPr lang="en-US" smtClean="0"/>
              <a:pPr/>
              <a:t>1/30/2020</a:t>
            </a:fld>
            <a:endParaRPr lang="en-US" dirty="0"/>
          </a:p>
        </p:txBody>
      </p:sp>
      <p:sp>
        <p:nvSpPr>
          <p:cNvPr id="6" name="Footer Placeholder 5"/>
          <p:cNvSpPr>
            <a:spLocks noGrp="1"/>
          </p:cNvSpPr>
          <p:nvPr>
            <p:ph type="ftr" sz="quarter" idx="11"/>
          </p:nvPr>
        </p:nvSpPr>
        <p:spPr/>
        <p:txBody>
          <a:bodyPr/>
          <a:lstStyle>
            <a:lvl1pPr>
              <a:defRPr>
                <a:latin typeface="Open Sans" panose="020B0606030504020204"/>
              </a:defRPr>
            </a:lvl1pPr>
          </a:lstStyle>
          <a:p>
            <a:endParaRPr lang="en-US" dirty="0"/>
          </a:p>
        </p:txBody>
      </p:sp>
      <p:sp>
        <p:nvSpPr>
          <p:cNvPr id="7" name="Slide Number Placeholder 6"/>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8" name="Content Placeholder 2"/>
          <p:cNvSpPr>
            <a:spLocks noGrp="1"/>
          </p:cNvSpPr>
          <p:nvPr>
            <p:ph sz="half" idx="13"/>
          </p:nvPr>
        </p:nvSpPr>
        <p:spPr>
          <a:xfrm>
            <a:off x="1037902" y="1881359"/>
            <a:ext cx="4937761" cy="4023359"/>
          </a:xfrm>
        </p:spPr>
        <p:txBody>
          <a:bodyPr/>
          <a:lstStyle>
            <a:lvl1pPr marL="0" indent="0">
              <a:buFont typeface="Arial" panose="020B0604020202020204" pitchFamily="34" charset="0"/>
              <a:buNone/>
              <a:defRPr b="1" i="0">
                <a:solidFill>
                  <a:schemeClr val="tx1"/>
                </a:solidFill>
                <a:latin typeface="Open Sans" panose="020B0606030504020204"/>
                <a:cs typeface="Calibri" panose="020F0502020204030204" pitchFamily="34" charset="0"/>
              </a:defRPr>
            </a:lvl1pPr>
            <a:lvl2pPr>
              <a:defRPr i="0">
                <a:solidFill>
                  <a:schemeClr val="tx1"/>
                </a:solidFill>
                <a:latin typeface="Open Sans" panose="020B0606030504020204"/>
                <a:cs typeface="Calibri" panose="020F0502020204030204" pitchFamily="34" charset="0"/>
              </a:defRPr>
            </a:lvl2pPr>
            <a:lvl3pPr>
              <a:defRPr i="0">
                <a:solidFill>
                  <a:schemeClr val="tx1"/>
                </a:solidFill>
                <a:latin typeface="Open Sans" panose="020B0606030504020204"/>
                <a:cs typeface="Calibri" panose="020F0502020204030204" pitchFamily="34" charset="0"/>
              </a:defRPr>
            </a:lvl3pPr>
            <a:lvl4pPr marL="1600200" indent="-228600">
              <a:buFont typeface="Wingdings" pitchFamily="2" charset="2"/>
              <a:buChar char="§"/>
              <a:defRPr i="0" baseline="0">
                <a:solidFill>
                  <a:schemeClr val="tx1"/>
                </a:solidFill>
                <a:latin typeface="Open Sans" panose="020B0606030504020204"/>
                <a:cs typeface="Calibri" panose="020F0502020204030204" pitchFamily="34" charset="0"/>
              </a:defRPr>
            </a:lvl4pPr>
            <a:lvl5pPr>
              <a:defRPr i="0">
                <a:solidFill>
                  <a:schemeClr val="tx1"/>
                </a:solidFill>
                <a:latin typeface="Open Sans" panose="020B0606030504020204"/>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0">
                <a:solidFill>
                  <a:schemeClr val="tx1"/>
                </a:solidFill>
                <a:latin typeface="Open Sans" panose="020B0606030504020204"/>
                <a:cs typeface="Calibri" panose="020F0502020204030204" pitchFamily="34" charset="0"/>
              </a:defRPr>
            </a:lvl1pPr>
            <a:lvl2pPr>
              <a:defRPr i="0">
                <a:solidFill>
                  <a:schemeClr val="tx1"/>
                </a:solidFill>
                <a:latin typeface="Open Sans" panose="020B0606030504020204"/>
                <a:cs typeface="Calibri" panose="020F0502020204030204" pitchFamily="34" charset="0"/>
              </a:defRPr>
            </a:lvl2pPr>
            <a:lvl3pPr>
              <a:defRPr i="0">
                <a:solidFill>
                  <a:schemeClr val="tx1"/>
                </a:solidFill>
                <a:latin typeface="Open Sans" panose="020B0606030504020204"/>
                <a:cs typeface="Calibri" panose="020F0502020204030204" pitchFamily="34" charset="0"/>
              </a:defRPr>
            </a:lvl3pPr>
            <a:lvl4pPr>
              <a:defRPr i="0">
                <a:solidFill>
                  <a:schemeClr val="tx1"/>
                </a:solidFill>
                <a:latin typeface="Open Sans" panose="020B0606030504020204"/>
                <a:cs typeface="Calibri" panose="020F0502020204030204" pitchFamily="34" charset="0"/>
              </a:defRPr>
            </a:lvl4pPr>
            <a:lvl5pPr>
              <a:defRPr i="0">
                <a:solidFill>
                  <a:schemeClr val="tx1"/>
                </a:solidFill>
                <a:latin typeface="Open Sans" panose="020B0606030504020204"/>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718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1755913" y="373916"/>
            <a:ext cx="9597887" cy="710206"/>
          </a:xfrm>
        </p:spPr>
        <p:txBody>
          <a:bodyPr/>
          <a:lstStyle/>
          <a:p>
            <a:r>
              <a:rPr lang="en-US" dirty="0"/>
              <a:t>Click to edit Master title style</a:t>
            </a:r>
          </a:p>
        </p:txBody>
      </p:sp>
      <p:sp>
        <p:nvSpPr>
          <p:cNvPr id="4" name="Date Placeholder 3"/>
          <p:cNvSpPr>
            <a:spLocks noGrp="1"/>
          </p:cNvSpPr>
          <p:nvPr>
            <p:ph type="dt" sz="half" idx="10"/>
          </p:nvPr>
        </p:nvSpPr>
        <p:spPr/>
        <p:txBody>
          <a:bodyPr/>
          <a:lstStyle>
            <a:lvl1pPr>
              <a:defRPr b="0">
                <a:latin typeface="Open Sans" panose="020B0606030504020204"/>
              </a:defRPr>
            </a:lvl1pPr>
          </a:lstStyle>
          <a:p>
            <a:fld id="{222B297E-D315-480E-80F0-FD977F37182A}" type="datetime1">
              <a:rPr lang="en-US" smtClean="0"/>
              <a:pPr/>
              <a:t>1/30/2020</a:t>
            </a:fld>
            <a:endParaRPr lang="en-US" dirty="0"/>
          </a:p>
        </p:txBody>
      </p:sp>
      <p:sp>
        <p:nvSpPr>
          <p:cNvPr id="5" name="Footer Placeholder 4"/>
          <p:cNvSpPr>
            <a:spLocks noGrp="1"/>
          </p:cNvSpPr>
          <p:nvPr>
            <p:ph type="ftr" sz="quarter" idx="11"/>
          </p:nvPr>
        </p:nvSpPr>
        <p:spPr/>
        <p:txBody>
          <a:bodyPr/>
          <a:lstStyle>
            <a:lvl1pPr>
              <a:defRPr>
                <a:latin typeface="Open Sans" panose="020B0606030504020204"/>
              </a:defRPr>
            </a:lvl1pPr>
          </a:lstStyle>
          <a:p>
            <a:endParaRPr lang="en-US" dirty="0"/>
          </a:p>
        </p:txBody>
      </p:sp>
      <p:sp>
        <p:nvSpPr>
          <p:cNvPr id="6" name="Slide Number Placeholder 5"/>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7" name="Content Placeholder 2"/>
          <p:cNvSpPr>
            <a:spLocks noGrp="1"/>
          </p:cNvSpPr>
          <p:nvPr>
            <p:ph idx="13"/>
          </p:nvPr>
        </p:nvSpPr>
        <p:spPr>
          <a:xfrm>
            <a:off x="624444" y="1441644"/>
            <a:ext cx="10515599" cy="4302459"/>
          </a:xfrm>
        </p:spPr>
        <p:txBody>
          <a:bodyPr/>
          <a:lstStyle>
            <a:lvl1pPr marL="0" indent="0">
              <a:buNone/>
              <a:defRPr b="1">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panose="020B0606030504020204"/>
                <a:cs typeface="Calibri" panose="020F0502020204030204" pitchFamily="34" charset="0"/>
              </a:defRPr>
            </a:lvl2pPr>
            <a:lvl3pPr>
              <a:buClr>
                <a:srgbClr val="4472C4"/>
              </a:buClr>
              <a:defRPr>
                <a:latin typeface="Open Sans" panose="020B0606030504020204"/>
                <a:cs typeface="Calibri" panose="020F0502020204030204" pitchFamily="34" charset="0"/>
              </a:defRPr>
            </a:lvl3pPr>
            <a:lvl4pPr marL="1600200" indent="-228600">
              <a:buClr>
                <a:srgbClr val="C00000"/>
              </a:buClr>
              <a:buFont typeface="Wingdings" pitchFamily="2" charset="2"/>
              <a:buChar char="§"/>
              <a:defRPr>
                <a:latin typeface="Open Sans" panose="020B0606030504020204"/>
                <a:cs typeface="Calibri" panose="020F0502020204030204" pitchFamily="34" charset="0"/>
              </a:defRPr>
            </a:lvl4pPr>
            <a:lvl5pPr>
              <a:buClr>
                <a:srgbClr val="DA3E26"/>
              </a:buClr>
              <a:defRPr>
                <a:latin typeface="Open Sans" panose="020B0606030504020204"/>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63326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dirty="0"/>
              <a:t>Click to edit Master title style</a:t>
            </a:r>
          </a:p>
        </p:txBody>
      </p:sp>
      <p:sp>
        <p:nvSpPr>
          <p:cNvPr id="7" name="Date Placeholder 6"/>
          <p:cNvSpPr>
            <a:spLocks noGrp="1"/>
          </p:cNvSpPr>
          <p:nvPr>
            <p:ph type="dt" sz="half" idx="10"/>
          </p:nvPr>
        </p:nvSpPr>
        <p:spPr/>
        <p:txBody>
          <a:bodyPr/>
          <a:lstStyle>
            <a:lvl1pPr>
              <a:defRPr>
                <a:latin typeface="Open Sans" panose="020B0606030504020204"/>
              </a:defRPr>
            </a:lvl1pPr>
          </a:lstStyle>
          <a:p>
            <a:fld id="{A5462507-EBE2-4A8F-92C3-DA0DB49B8B6A}" type="datetime1">
              <a:rPr lang="en-US" smtClean="0"/>
              <a:pPr/>
              <a:t>1/30/2020</a:t>
            </a:fld>
            <a:endParaRPr lang="en-US" dirty="0"/>
          </a:p>
        </p:txBody>
      </p:sp>
      <p:sp>
        <p:nvSpPr>
          <p:cNvPr id="8" name="Footer Placeholder 7"/>
          <p:cNvSpPr>
            <a:spLocks noGrp="1"/>
          </p:cNvSpPr>
          <p:nvPr>
            <p:ph type="ftr" sz="quarter" idx="11"/>
          </p:nvPr>
        </p:nvSpPr>
        <p:spPr/>
        <p:txBody>
          <a:bodyPr/>
          <a:lstStyle>
            <a:lvl1pPr>
              <a:defRPr>
                <a:latin typeface="Open Sans" panose="020B0606030504020204"/>
              </a:defRPr>
            </a:lvl1pPr>
          </a:lstStyle>
          <a:p>
            <a:endParaRPr lang="en-US" dirty="0"/>
          </a:p>
        </p:txBody>
      </p:sp>
      <p:sp>
        <p:nvSpPr>
          <p:cNvPr id="9" name="Slide Number Placeholder 8"/>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panose="020B0606030504020204"/>
                <a:cs typeface="Calibri" panose="020F0502020204030204" pitchFamily="34" charset="0"/>
              </a:defRPr>
            </a:lvl2pPr>
            <a:lvl3pPr>
              <a:buClr>
                <a:srgbClr val="4472C4"/>
              </a:buClr>
              <a:defRPr>
                <a:latin typeface="Open Sans" panose="020B0606030504020204"/>
                <a:cs typeface="Calibri" panose="020F0502020204030204" pitchFamily="34" charset="0"/>
              </a:defRPr>
            </a:lvl3pPr>
            <a:lvl4pPr marL="1600200" indent="-228600">
              <a:buClr>
                <a:srgbClr val="C00000"/>
              </a:buClr>
              <a:buFont typeface="Wingdings" pitchFamily="2" charset="2"/>
              <a:buChar char="§"/>
              <a:defRPr>
                <a:latin typeface="Open Sans" panose="020B0606030504020204"/>
                <a:cs typeface="Calibri" panose="020F0502020204030204" pitchFamily="34" charset="0"/>
              </a:defRPr>
            </a:lvl4pPr>
            <a:lvl5pPr>
              <a:buClr>
                <a:srgbClr val="DA3E26"/>
              </a:buClr>
              <a:defRPr>
                <a:latin typeface="Open Sans" panose="020B0606030504020204"/>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panose="020B0606030504020204"/>
                <a:cs typeface="Calibri" panose="020F0502020204030204" pitchFamily="34" charset="0"/>
              </a:defRPr>
            </a:lvl2pPr>
            <a:lvl3pPr>
              <a:buClr>
                <a:srgbClr val="4472C4"/>
              </a:buClr>
              <a:defRPr>
                <a:latin typeface="Open Sans" panose="020B0606030504020204"/>
                <a:cs typeface="Calibri" panose="020F0502020204030204" pitchFamily="34" charset="0"/>
              </a:defRPr>
            </a:lvl3pPr>
            <a:lvl4pPr marL="1600200" indent="-228600">
              <a:buClr>
                <a:srgbClr val="C00000"/>
              </a:buClr>
              <a:buFont typeface="Wingdings" pitchFamily="2" charset="2"/>
              <a:buChar char="§"/>
              <a:defRPr>
                <a:latin typeface="Open Sans" panose="020B0606030504020204"/>
                <a:cs typeface="Calibri" panose="020F0502020204030204" pitchFamily="34" charset="0"/>
              </a:defRPr>
            </a:lvl4pPr>
            <a:lvl5pPr>
              <a:buClr>
                <a:srgbClr val="DA3E26"/>
              </a:buClr>
              <a:defRPr b="0">
                <a:latin typeface="Open Sans" panose="020B0606030504020204"/>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9415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261D47DF-865E-42EC-80EC-108F60589132}"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53807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a:xfrm>
            <a:off x="1755913" y="200033"/>
            <a:ext cx="9597887" cy="710206"/>
          </a:xfrm>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Open Sans" panose="020B0606030504020204"/>
              </a:defRPr>
            </a:lvl1pPr>
          </a:lstStyle>
          <a:p>
            <a:fld id="{9F1D598F-BD5A-4CCC-8902-3524A15422EA}" type="datetime1">
              <a:rPr lang="en-US" smtClean="0"/>
              <a:pPr/>
              <a:t>1/30/2020</a:t>
            </a:fld>
            <a:endParaRPr lang="en-US" dirty="0"/>
          </a:p>
        </p:txBody>
      </p:sp>
      <p:sp>
        <p:nvSpPr>
          <p:cNvPr id="4" name="Footer Placeholder 3"/>
          <p:cNvSpPr>
            <a:spLocks noGrp="1"/>
          </p:cNvSpPr>
          <p:nvPr>
            <p:ph type="ftr" sz="quarter" idx="11"/>
          </p:nvPr>
        </p:nvSpPr>
        <p:spPr/>
        <p:txBody>
          <a:bodyPr/>
          <a:lstStyle>
            <a:lvl1pPr>
              <a:defRPr>
                <a:latin typeface="Open Sans" panose="020B0606030504020204"/>
              </a:defRPr>
            </a:lvl1pPr>
          </a:lstStyle>
          <a:p>
            <a:endParaRPr lang="en-US" dirty="0"/>
          </a:p>
        </p:txBody>
      </p:sp>
      <p:sp>
        <p:nvSpPr>
          <p:cNvPr id="5" name="Slide Number Placeholder 4"/>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9124262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661D123-4E3C-4836-AB30-72F836E91E0A}" type="datetime1">
              <a:rPr lang="en-US" smtClean="0"/>
              <a:t>1/30/2020</a:t>
            </a:fld>
            <a:endParaRPr lang="en-US" dirty="0"/>
          </a:p>
        </p:txBody>
      </p:sp>
      <p:sp>
        <p:nvSpPr>
          <p:cNvPr id="4" name="Footer Placeholder 3"/>
          <p:cNvSpPr>
            <a:spLocks noGrp="1"/>
          </p:cNvSpPr>
          <p:nvPr>
            <p:ph type="ftr" sz="quarter" idx="11"/>
          </p:nvPr>
        </p:nvSpPr>
        <p:spPr/>
        <p:txBody>
          <a:bodyPr/>
          <a:lstStyle>
            <a:lvl1pPr>
              <a:defRPr>
                <a:latin typeface="Open Sans" panose="020B0606030504020204"/>
              </a:defRPr>
            </a:lvl1pPr>
          </a:lstStyle>
          <a:p>
            <a:endParaRPr lang="en-US" dirty="0"/>
          </a:p>
        </p:txBody>
      </p:sp>
      <p:sp>
        <p:nvSpPr>
          <p:cNvPr id="5" name="Slide Number Placeholder 4"/>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11593410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Open Sans" panose="020B0606030504020204"/>
              </a:defRPr>
            </a:lvl1pPr>
          </a:lstStyle>
          <a:p>
            <a:fld id="{7595F4F2-557B-47D6-9CDD-755A8855659B}" type="datetime1">
              <a:rPr lang="en-US" smtClean="0"/>
              <a:pPr/>
              <a:t>1/30/2020</a:t>
            </a:fld>
            <a:endParaRPr lang="en-US" dirty="0"/>
          </a:p>
        </p:txBody>
      </p:sp>
      <p:sp>
        <p:nvSpPr>
          <p:cNvPr id="4" name="Footer Placeholder 3"/>
          <p:cNvSpPr>
            <a:spLocks noGrp="1"/>
          </p:cNvSpPr>
          <p:nvPr>
            <p:ph type="ftr" sz="quarter" idx="11"/>
          </p:nvPr>
        </p:nvSpPr>
        <p:spPr/>
        <p:txBody>
          <a:bodyPr/>
          <a:lstStyle>
            <a:lvl1pPr>
              <a:defRPr>
                <a:latin typeface="Open Sans" panose="020B0606030504020204"/>
              </a:defRPr>
            </a:lvl1pPr>
          </a:lstStyle>
          <a:p>
            <a:endParaRPr lang="en-US" dirty="0"/>
          </a:p>
        </p:txBody>
      </p:sp>
      <p:sp>
        <p:nvSpPr>
          <p:cNvPr id="5" name="Slide Number Placeholder 4"/>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16177550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Open Sans" panose="020B0606030504020204"/>
              </a:defRPr>
            </a:lvl1pPr>
          </a:lstStyle>
          <a:p>
            <a:fld id="{8F2FE83C-1CEF-4DF5-B0BB-EA69CBDD49A7}" type="datetime1">
              <a:rPr lang="en-US" smtClean="0"/>
              <a:pPr/>
              <a:t>1/30/2020</a:t>
            </a:fld>
            <a:endParaRPr lang="en-US" dirty="0"/>
          </a:p>
        </p:txBody>
      </p:sp>
      <p:sp>
        <p:nvSpPr>
          <p:cNvPr id="4" name="Footer Placeholder 3"/>
          <p:cNvSpPr>
            <a:spLocks noGrp="1"/>
          </p:cNvSpPr>
          <p:nvPr>
            <p:ph type="ftr" sz="quarter" idx="11"/>
          </p:nvPr>
        </p:nvSpPr>
        <p:spPr/>
        <p:txBody>
          <a:bodyPr/>
          <a:lstStyle>
            <a:lvl1pPr>
              <a:defRPr>
                <a:latin typeface="Open Sans" panose="020B0606030504020204"/>
              </a:defRPr>
            </a:lvl1pPr>
          </a:lstStyle>
          <a:p>
            <a:endParaRPr lang="en-US" dirty="0"/>
          </a:p>
        </p:txBody>
      </p:sp>
      <p:sp>
        <p:nvSpPr>
          <p:cNvPr id="5" name="Slide Number Placeholder 4"/>
          <p:cNvSpPr>
            <a:spLocks noGrp="1"/>
          </p:cNvSpPr>
          <p:nvPr>
            <p:ph type="sldNum" sz="quarter" idx="12"/>
          </p:nvPr>
        </p:nvSpPr>
        <p:spPr>
          <a:xfrm>
            <a:off x="8610599" y="6517880"/>
            <a:ext cx="2743200" cy="192338"/>
          </a:xfrm>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Open Sans" panose="020B0606030504020204"/>
                <a:cs typeface="Calibri" panose="020F0502020204030204" pitchFamily="34" charset="0"/>
              </a:defRPr>
            </a:lvl1pPr>
          </a:lstStyle>
          <a:p>
            <a:pPr lvl="0"/>
            <a:endParaRPr lang="en-US" dirty="0"/>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Open Sans" panose="020B0606030504020204"/>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7655401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Open Sans" panose="020B0606030504020204"/>
              </a:defRPr>
            </a:lvl1pPr>
          </a:lstStyle>
          <a:p>
            <a:fld id="{8F2FE83C-1CEF-4DF5-B0BB-EA69CBDD49A7}" type="datetime1">
              <a:rPr lang="en-US" smtClean="0"/>
              <a:pPr/>
              <a:t>1/30/2020</a:t>
            </a:fld>
            <a:endParaRPr lang="en-US" dirty="0"/>
          </a:p>
        </p:txBody>
      </p:sp>
      <p:sp>
        <p:nvSpPr>
          <p:cNvPr id="4" name="Footer Placeholder 3"/>
          <p:cNvSpPr>
            <a:spLocks noGrp="1"/>
          </p:cNvSpPr>
          <p:nvPr>
            <p:ph type="ftr" sz="quarter" idx="11"/>
          </p:nvPr>
        </p:nvSpPr>
        <p:spPr/>
        <p:txBody>
          <a:bodyPr/>
          <a:lstStyle>
            <a:lvl1pPr>
              <a:defRPr>
                <a:latin typeface="Open Sans" panose="020B0606030504020204"/>
              </a:defRPr>
            </a:lvl1pPr>
          </a:lstStyle>
          <a:p>
            <a:endParaRPr lang="en-US" dirty="0"/>
          </a:p>
        </p:txBody>
      </p:sp>
      <p:sp>
        <p:nvSpPr>
          <p:cNvPr id="5" name="Slide Number Placeholder 4"/>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Open Sans" panose="020B0606030504020204"/>
                <a:cs typeface="Calibri" panose="020F0502020204030204" pitchFamily="34" charset="0"/>
              </a:defRPr>
            </a:lvl1pPr>
          </a:lstStyle>
          <a:p>
            <a:pPr lvl="0"/>
            <a:endParaRPr lang="en-US" dirty="0"/>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Open Sans" panose="020B0606030504020204"/>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27724165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Open Sans" panose="020B0606030504020204"/>
              </a:defRPr>
            </a:lvl1pPr>
          </a:lstStyle>
          <a:p>
            <a:fld id="{642DF664-5670-40EF-B7C2-80D38C8F3D2F}" type="datetime1">
              <a:rPr lang="en-US" smtClean="0"/>
              <a:pPr/>
              <a:t>1/30/2020</a:t>
            </a:fld>
            <a:endParaRPr lang="en-US" dirty="0"/>
          </a:p>
        </p:txBody>
      </p:sp>
      <p:sp>
        <p:nvSpPr>
          <p:cNvPr id="4" name="Footer Placeholder 3"/>
          <p:cNvSpPr>
            <a:spLocks noGrp="1"/>
          </p:cNvSpPr>
          <p:nvPr>
            <p:ph type="ftr" sz="quarter" idx="11"/>
          </p:nvPr>
        </p:nvSpPr>
        <p:spPr/>
        <p:txBody>
          <a:bodyPr/>
          <a:lstStyle>
            <a:lvl1pPr>
              <a:defRPr>
                <a:latin typeface="Open Sans" panose="020B0606030504020204"/>
              </a:defRPr>
            </a:lvl1pPr>
          </a:lstStyle>
          <a:p>
            <a:endParaRPr lang="en-US" dirty="0"/>
          </a:p>
        </p:txBody>
      </p:sp>
      <p:sp>
        <p:nvSpPr>
          <p:cNvPr id="5" name="Slide Number Placeholder 4"/>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Open Sans" panose="020B0606030504020204"/>
                <a:cs typeface="Calibri" panose="020F0502020204030204" pitchFamily="34" charset="0"/>
              </a:defRPr>
            </a:lvl1pPr>
          </a:lstStyle>
          <a:p>
            <a:pPr lvl="0"/>
            <a:endParaRPr lang="en-US" dirty="0"/>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Open Sans" panose="020B0606030504020204"/>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5647791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dirty="0"/>
              <a:t>Click to edit Master title style</a:t>
            </a:r>
          </a:p>
        </p:txBody>
      </p:sp>
      <p:sp>
        <p:nvSpPr>
          <p:cNvPr id="7" name="Date Placeholder 6"/>
          <p:cNvSpPr>
            <a:spLocks noGrp="1"/>
          </p:cNvSpPr>
          <p:nvPr>
            <p:ph type="dt" sz="half" idx="10"/>
          </p:nvPr>
        </p:nvSpPr>
        <p:spPr/>
        <p:txBody>
          <a:bodyPr/>
          <a:lstStyle>
            <a:lvl1pPr>
              <a:defRPr>
                <a:latin typeface="Open Sans" panose="020B0606030504020204"/>
              </a:defRPr>
            </a:lvl1pPr>
          </a:lstStyle>
          <a:p>
            <a:fld id="{7C77715E-A812-4800-BF93-C4EBEFF9B187}" type="datetime1">
              <a:rPr lang="en-US" smtClean="0"/>
              <a:pPr/>
              <a:t>1/30/2020</a:t>
            </a:fld>
            <a:endParaRPr lang="en-US" dirty="0"/>
          </a:p>
        </p:txBody>
      </p:sp>
      <p:sp>
        <p:nvSpPr>
          <p:cNvPr id="8" name="Footer Placeholder 7"/>
          <p:cNvSpPr>
            <a:spLocks noGrp="1"/>
          </p:cNvSpPr>
          <p:nvPr>
            <p:ph type="ftr" sz="quarter" idx="11"/>
          </p:nvPr>
        </p:nvSpPr>
        <p:spPr/>
        <p:txBody>
          <a:bodyPr/>
          <a:lstStyle>
            <a:lvl1pPr>
              <a:defRPr>
                <a:latin typeface="Open Sans" panose="020B0606030504020204"/>
              </a:defRPr>
            </a:lvl1pPr>
          </a:lstStyle>
          <a:p>
            <a:endParaRPr lang="en-US" dirty="0"/>
          </a:p>
        </p:txBody>
      </p:sp>
      <p:sp>
        <p:nvSpPr>
          <p:cNvPr id="9" name="Slide Number Placeholder 8"/>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Open Sans" panose="020B0606030504020204"/>
                <a:cs typeface="Calibri" panose="020F0502020204030204" pitchFamily="34" charset="0"/>
              </a:defRPr>
            </a:lvl1pPr>
          </a:lstStyle>
          <a:p>
            <a:endParaRPr lang="en-US" dirty="0"/>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Open Sans" panose="020B0606030504020204"/>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5191366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dirty="0"/>
              <a:t>Click to edit Master title style</a:t>
            </a:r>
          </a:p>
        </p:txBody>
      </p:sp>
      <p:sp>
        <p:nvSpPr>
          <p:cNvPr id="7" name="Date Placeholder 6"/>
          <p:cNvSpPr>
            <a:spLocks noGrp="1"/>
          </p:cNvSpPr>
          <p:nvPr>
            <p:ph type="dt" sz="half" idx="10"/>
          </p:nvPr>
        </p:nvSpPr>
        <p:spPr/>
        <p:txBody>
          <a:bodyPr/>
          <a:lstStyle>
            <a:lvl1pPr>
              <a:defRPr>
                <a:latin typeface="Open Sans" panose="020B0606030504020204"/>
              </a:defRPr>
            </a:lvl1pPr>
          </a:lstStyle>
          <a:p>
            <a:fld id="{CC22C0E2-A7F7-4425-B822-CC5FEDF6D9F2}" type="datetime1">
              <a:rPr lang="en-US" smtClean="0"/>
              <a:pPr/>
              <a:t>1/30/2020</a:t>
            </a:fld>
            <a:endParaRPr lang="en-US" dirty="0"/>
          </a:p>
        </p:txBody>
      </p:sp>
      <p:sp>
        <p:nvSpPr>
          <p:cNvPr id="8" name="Footer Placeholder 7"/>
          <p:cNvSpPr>
            <a:spLocks noGrp="1"/>
          </p:cNvSpPr>
          <p:nvPr>
            <p:ph type="ftr" sz="quarter" idx="11"/>
          </p:nvPr>
        </p:nvSpPr>
        <p:spPr/>
        <p:txBody>
          <a:bodyPr/>
          <a:lstStyle>
            <a:lvl1pPr>
              <a:defRPr>
                <a:latin typeface="Open Sans" panose="020B0606030504020204"/>
              </a:defRPr>
            </a:lvl1pPr>
          </a:lstStyle>
          <a:p>
            <a:endParaRPr lang="en-US" dirty="0"/>
          </a:p>
        </p:txBody>
      </p:sp>
      <p:sp>
        <p:nvSpPr>
          <p:cNvPr id="9" name="Slide Number Placeholder 8"/>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Open Sans" panose="020B0606030504020204"/>
                <a:cs typeface="Calibri" panose="020F0502020204030204" pitchFamily="34" charset="0"/>
              </a:defRPr>
            </a:lvl1pPr>
          </a:lstStyle>
          <a:p>
            <a:pPr lvl="0"/>
            <a:r>
              <a:rPr lang="en-US" dirty="0"/>
              <a:t>Contact Communications for custom timelines</a:t>
            </a:r>
          </a:p>
        </p:txBody>
      </p:sp>
    </p:spTree>
    <p:extLst>
      <p:ext uri="{BB962C8B-B14F-4D97-AF65-F5344CB8AC3E}">
        <p14:creationId xmlns:p14="http://schemas.microsoft.com/office/powerpoint/2010/main" val="7223225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dirty="0"/>
              <a:t>Click to edit Master title style</a:t>
            </a:r>
          </a:p>
        </p:txBody>
      </p:sp>
      <p:sp>
        <p:nvSpPr>
          <p:cNvPr id="7" name="Date Placeholder 6"/>
          <p:cNvSpPr>
            <a:spLocks noGrp="1"/>
          </p:cNvSpPr>
          <p:nvPr>
            <p:ph type="dt" sz="half" idx="10"/>
          </p:nvPr>
        </p:nvSpPr>
        <p:spPr/>
        <p:txBody>
          <a:bodyPr/>
          <a:lstStyle>
            <a:lvl1pPr>
              <a:defRPr>
                <a:latin typeface="Open Sans" panose="020B0606030504020204"/>
              </a:defRPr>
            </a:lvl1pPr>
          </a:lstStyle>
          <a:p>
            <a:fld id="{A22DC5F9-D77C-45C1-AB86-346E2E886B8F}" type="datetime1">
              <a:rPr lang="en-US" smtClean="0"/>
              <a:pPr/>
              <a:t>1/30/2020</a:t>
            </a:fld>
            <a:endParaRPr lang="en-US" dirty="0"/>
          </a:p>
        </p:txBody>
      </p:sp>
      <p:sp>
        <p:nvSpPr>
          <p:cNvPr id="8" name="Footer Placeholder 7"/>
          <p:cNvSpPr>
            <a:spLocks noGrp="1"/>
          </p:cNvSpPr>
          <p:nvPr>
            <p:ph type="ftr" sz="quarter" idx="11"/>
          </p:nvPr>
        </p:nvSpPr>
        <p:spPr/>
        <p:txBody>
          <a:bodyPr/>
          <a:lstStyle>
            <a:lvl1pPr>
              <a:defRPr>
                <a:latin typeface="Open Sans" panose="020B0606030504020204"/>
              </a:defRPr>
            </a:lvl1pPr>
          </a:lstStyle>
          <a:p>
            <a:endParaRPr lang="en-US" dirty="0"/>
          </a:p>
        </p:txBody>
      </p:sp>
      <p:sp>
        <p:nvSpPr>
          <p:cNvPr id="9" name="Slide Number Placeholder 8"/>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dirty="0">
                <a:solidFill>
                  <a:schemeClr val="tx1">
                    <a:lumMod val="50000"/>
                    <a:lumOff val="50000"/>
                  </a:schemeClr>
                </a:solidFill>
              </a:endParaRPr>
            </a:p>
          </p:txBody>
        </p:sp>
        <p:pic>
          <p:nvPicPr>
            <p:cNvPr id="53" name="Graphic 52" title="Flag Icon"/>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Open Sans" panose="020B0606030504020204"/>
                <a:cs typeface="Calibri" panose="020F0502020204030204" pitchFamily="34" charset="0"/>
              </a:defRPr>
            </a:lvl1pPr>
          </a:lstStyle>
          <a:p>
            <a:pPr lvl="0"/>
            <a:r>
              <a:rPr lang="en-US" dirty="0"/>
              <a:t>Contact Communications for custom timelines</a:t>
            </a:r>
          </a:p>
        </p:txBody>
      </p:sp>
    </p:spTree>
    <p:extLst>
      <p:ext uri="{BB962C8B-B14F-4D97-AF65-F5344CB8AC3E}">
        <p14:creationId xmlns:p14="http://schemas.microsoft.com/office/powerpoint/2010/main" val="40537170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Open Sans" panose="020B0606030504020204"/>
              </a:defRPr>
            </a:lvl1pPr>
          </a:lstStyle>
          <a:p>
            <a:fld id="{2DEAD580-F9DE-4776-B204-F93A0A138A8B}" type="datetime1">
              <a:rPr lang="en-US" smtClean="0"/>
              <a:pPr/>
              <a:t>1/30/2020</a:t>
            </a:fld>
            <a:endParaRPr lang="en-US" dirty="0"/>
          </a:p>
        </p:txBody>
      </p:sp>
      <p:sp>
        <p:nvSpPr>
          <p:cNvPr id="3" name="Footer Placeholder 2"/>
          <p:cNvSpPr>
            <a:spLocks noGrp="1"/>
          </p:cNvSpPr>
          <p:nvPr>
            <p:ph type="ftr" sz="quarter" idx="11"/>
          </p:nvPr>
        </p:nvSpPr>
        <p:spPr/>
        <p:txBody>
          <a:bodyPr/>
          <a:lstStyle>
            <a:lvl1pPr>
              <a:defRPr>
                <a:latin typeface="Open Sans" panose="020B0606030504020204"/>
              </a:defRPr>
            </a:lvl1pPr>
          </a:lstStyle>
          <a:p>
            <a:endParaRPr lang="en-US" dirty="0"/>
          </a:p>
        </p:txBody>
      </p:sp>
      <p:sp>
        <p:nvSpPr>
          <p:cNvPr id="4" name="Slide Number Placeholder 3"/>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3239088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261D47DF-865E-42EC-80EC-108F60589132}" type="datetimeFigureOut">
              <a:rPr lang="en-US" smtClean="0"/>
              <a:t>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86546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Bar -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329051"/>
            <a:ext cx="12192000" cy="906065"/>
          </a:xfrm>
          <a:prstGeom prst="rect">
            <a:avLst/>
          </a:prstGeom>
          <a:gradFill>
            <a:gsLst>
              <a:gs pos="66000">
                <a:srgbClr val="4472C4"/>
              </a:gs>
              <a:gs pos="100000">
                <a:srgbClr val="203864"/>
              </a:gs>
            </a:gsLst>
            <a:lin ang="1800000" scaled="0"/>
          </a:gradFill>
        </p:spPr>
        <p:txBody>
          <a:bodyPr anchor="ctr"/>
          <a:lstStyle>
            <a:lvl1pPr algn="ctr">
              <a:defRPr>
                <a:solidFill>
                  <a:schemeClr val="bg1"/>
                </a:solidFill>
                <a:latin typeface="Calibri (Body)"/>
              </a:defRPr>
            </a:lvl1pPr>
          </a:lstStyle>
          <a:p>
            <a:r>
              <a:rPr lang="en-US" dirty="0"/>
              <a:t>Edit Section Title</a:t>
            </a:r>
          </a:p>
        </p:txBody>
      </p:sp>
      <p:sp>
        <p:nvSpPr>
          <p:cNvPr id="5" name="Date Placeholder 4"/>
          <p:cNvSpPr>
            <a:spLocks noGrp="1"/>
          </p:cNvSpPr>
          <p:nvPr>
            <p:ph type="dt" sz="half" idx="10"/>
          </p:nvPr>
        </p:nvSpPr>
        <p:spPr/>
        <p:txBody>
          <a:bodyPr/>
          <a:lstStyle/>
          <a:p>
            <a:fld id="{6999CA86-F71F-4D16-B294-306C9D630748}" type="datetime1">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15713548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Orang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8602" y="1975259"/>
            <a:ext cx="9534796" cy="3566160"/>
          </a:xfrm>
          <a:prstGeom prst="rect">
            <a:avLst/>
          </a:prstGeom>
        </p:spPr>
        <p:txBody>
          <a:bodyPr anchor="ctr">
            <a:normAutofit/>
          </a:bodyPr>
          <a:lstStyle>
            <a:lvl1pPr algn="ctr">
              <a:defRPr sz="6500">
                <a:solidFill>
                  <a:schemeClr val="bg1"/>
                </a:solidFill>
                <a:latin typeface="Calibri" panose="020F0502020204030204" pitchFamily="34" charset="0"/>
                <a:cs typeface="Calibri" panose="020F0502020204030204" pitchFamily="34" charset="0"/>
              </a:defRPr>
            </a:lvl1pPr>
          </a:lstStyle>
          <a:p>
            <a:r>
              <a:rPr lang="en-US" dirty="0"/>
              <a:t>Click to edit Section title</a:t>
            </a:r>
          </a:p>
        </p:txBody>
      </p:sp>
      <p:sp>
        <p:nvSpPr>
          <p:cNvPr id="4" name="Date Placeholder 3"/>
          <p:cNvSpPr>
            <a:spLocks noGrp="1"/>
          </p:cNvSpPr>
          <p:nvPr>
            <p:ph type="dt" sz="half" idx="10"/>
          </p:nvPr>
        </p:nvSpPr>
        <p:spPr>
          <a:xfrm>
            <a:off x="838200" y="6497053"/>
            <a:ext cx="2743200" cy="224422"/>
          </a:xfrm>
        </p:spPr>
        <p:txBody>
          <a:bodyPr/>
          <a:lstStyle>
            <a:lvl1pPr>
              <a:defRPr>
                <a:solidFill>
                  <a:schemeClr val="bg1"/>
                </a:solidFill>
              </a:defRPr>
            </a:lvl1pPr>
          </a:lstStyle>
          <a:p>
            <a:fld id="{C808425D-3DB4-42BB-8C73-FD25D4185F3E}" type="datetime1">
              <a:rPr lang="en-US" smtClean="0"/>
              <a:t>1/30/2020</a:t>
            </a:fld>
            <a:endParaRPr lang="en-US"/>
          </a:p>
        </p:txBody>
      </p:sp>
      <p:sp>
        <p:nvSpPr>
          <p:cNvPr id="5" name="Footer Placeholder 4"/>
          <p:cNvSpPr>
            <a:spLocks noGrp="1"/>
          </p:cNvSpPr>
          <p:nvPr>
            <p:ph type="ftr" sz="quarter" idx="11"/>
          </p:nvPr>
        </p:nvSpPr>
        <p:spPr>
          <a:xfrm>
            <a:off x="4038600" y="6497053"/>
            <a:ext cx="4114800" cy="224422"/>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610600" y="6497053"/>
            <a:ext cx="2743200" cy="224422"/>
          </a:xfrm>
        </p:spPr>
        <p:txBody>
          <a:bodyPr/>
          <a:lstStyle>
            <a:lvl1pPr>
              <a:defRPr>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99791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562707" y="1508400"/>
            <a:ext cx="11068062" cy="4590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008017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2531448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6D8F86B-02CB-4045-BDB1-2B031E2F7395}" type="datetime1">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37381143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fld id="{E81B60EA-8DA5-45F4-9750-DC84A0A8E9DC}" type="datetime1">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1074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222B297E-D315-480E-80F0-FD977F37182A}" type="datetime1">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42390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5462507-EBE2-4A8F-92C3-DA0DB49B8B6A}" type="datetime1">
              <a:rPr lang="en-US" smtClean="0"/>
              <a:t>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31415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1D598F-BD5A-4CCC-8902-3524A15422EA}" type="datetime1">
              <a:rPr lang="en-US" smtClean="0"/>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174384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61D123-4E3C-4836-AB30-72F836E91E0A}" type="datetime1">
              <a:rPr lang="en-US" smtClean="0"/>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3003592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4678460-A8CF-4721-B33C-D8B5A3F954B9}" type="datetime1">
              <a:rPr lang="en-US" smtClean="0">
                <a:solidFill>
                  <a:schemeClr val="accent1">
                    <a:lumMod val="60000"/>
                    <a:lumOff val="40000"/>
                  </a:schemeClr>
                </a:solidFill>
              </a:rPr>
              <a:t>1/30/2020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r>
              <a:rPr lang="en-US">
                <a:solidFill>
                  <a:schemeClr val="accent1">
                    <a:lumMod val="60000"/>
                    <a:lumOff val="40000"/>
                  </a:schemeClr>
                </a:solidFill>
              </a:rPr>
              <a:t>Industry Advisory Committee August 2018 Web Meeting </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16064953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5F4F2-557B-47D6-9CDD-755A8855659B}" type="datetime1">
              <a:rPr lang="en-US" smtClean="0"/>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7834461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42866555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8445567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2DF664-5670-40EF-B7C2-80D38C8F3D2F}" type="datetime1">
              <a:rPr lang="en-US" smtClean="0"/>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3129712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7C77715E-A812-4800-BF93-C4EBEFF9B187}" type="datetime1">
              <a:rPr lang="en-US" smtClean="0"/>
              <a:t>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10878491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CC22C0E2-A7F7-4425-B822-CC5FEDF6D9F2}" type="datetime1">
              <a:rPr lang="en-US" smtClean="0"/>
              <a:t>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38094093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22DC5F9-D77C-45C1-AB86-346E2E886B8F}" type="datetime1">
              <a:rPr lang="en-US" smtClean="0"/>
              <a:t>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35421749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AD580-F9DE-4776-B204-F93A0A138A8B}" type="datetime1">
              <a:rPr lang="en-US" smtClean="0"/>
              <a:t>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11678979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Orang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8602" y="1975259"/>
            <a:ext cx="9534796" cy="3566160"/>
          </a:xfrm>
          <a:prstGeom prst="rect">
            <a:avLst/>
          </a:prstGeom>
        </p:spPr>
        <p:txBody>
          <a:bodyPr anchor="ctr">
            <a:normAutofit/>
          </a:bodyPr>
          <a:lstStyle>
            <a:lvl1pPr algn="ctr">
              <a:defRPr sz="6500">
                <a:solidFill>
                  <a:schemeClr val="bg1"/>
                </a:solidFill>
                <a:latin typeface="Calibri" panose="020F0502020204030204" pitchFamily="34" charset="0"/>
                <a:cs typeface="Calibri" panose="020F0502020204030204" pitchFamily="34" charset="0"/>
              </a:defRPr>
            </a:lvl1pPr>
          </a:lstStyle>
          <a:p>
            <a:r>
              <a:rPr lang="en-US"/>
              <a:t>Click to edit Section title</a:t>
            </a:r>
          </a:p>
        </p:txBody>
      </p:sp>
      <p:sp>
        <p:nvSpPr>
          <p:cNvPr id="4" name="Date Placeholder 3"/>
          <p:cNvSpPr>
            <a:spLocks noGrp="1"/>
          </p:cNvSpPr>
          <p:nvPr>
            <p:ph type="dt" sz="half" idx="10"/>
          </p:nvPr>
        </p:nvSpPr>
        <p:spPr>
          <a:xfrm>
            <a:off x="838200" y="6497053"/>
            <a:ext cx="2743200" cy="224422"/>
          </a:xfrm>
        </p:spPr>
        <p:txBody>
          <a:bodyPr/>
          <a:lstStyle>
            <a:lvl1pPr>
              <a:defRPr>
                <a:solidFill>
                  <a:schemeClr val="bg1"/>
                </a:solidFill>
              </a:defRPr>
            </a:lvl1pPr>
          </a:lstStyle>
          <a:p>
            <a:fld id="{C808425D-3DB4-42BB-8C73-FD25D4185F3E}" type="datetime1">
              <a:rPr lang="en-US" smtClean="0"/>
              <a:t>1/30/2020</a:t>
            </a:fld>
            <a:endParaRPr lang="en-US"/>
          </a:p>
        </p:txBody>
      </p:sp>
      <p:sp>
        <p:nvSpPr>
          <p:cNvPr id="5" name="Footer Placeholder 4"/>
          <p:cNvSpPr>
            <a:spLocks noGrp="1"/>
          </p:cNvSpPr>
          <p:nvPr>
            <p:ph type="ftr" sz="quarter" idx="11"/>
          </p:nvPr>
        </p:nvSpPr>
        <p:spPr>
          <a:xfrm>
            <a:off x="4038600" y="6497053"/>
            <a:ext cx="4114800" cy="224422"/>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610600" y="6497053"/>
            <a:ext cx="2743200" cy="224422"/>
          </a:xfrm>
        </p:spPr>
        <p:txBody>
          <a:bodyPr/>
          <a:lstStyle>
            <a:lvl1pPr>
              <a:defRPr>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2026226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261D47DF-865E-42EC-80EC-108F60589132}"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baseline="0">
                <a:latin typeface="Open Sans (Headings)"/>
              </a:defRPr>
            </a:lvl4pPr>
            <a:lvl5pPr>
              <a:defRPr>
                <a:latin typeface="Open Sans (Heading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Firth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a:latin typeface="Open Sans (Headings)"/>
              </a:defRPr>
            </a:lvl4pPr>
            <a:lvl5pPr>
              <a:defRPr>
                <a:latin typeface="Open Sans (Heading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Firth Level</a:t>
            </a:r>
          </a:p>
        </p:txBody>
      </p:sp>
    </p:spTree>
    <p:extLst>
      <p:ext uri="{BB962C8B-B14F-4D97-AF65-F5344CB8AC3E}">
        <p14:creationId xmlns:p14="http://schemas.microsoft.com/office/powerpoint/2010/main" val="4283716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A Opener -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257300"/>
            <a:ext cx="12192000" cy="5600700"/>
          </a:xfrm>
          <a:prstGeom prst="rect">
            <a:avLst/>
          </a:prstGeom>
        </p:spPr>
        <p:txBody>
          <a:bodyPr/>
          <a:lstStyle>
            <a:lvl1pPr>
              <a:defRPr>
                <a:latin typeface="Open Sans" panose="020B0606030504020204"/>
              </a:defRPr>
            </a:lvl1pPr>
          </a:lstStyle>
          <a:p>
            <a:endParaRPr lang="en-US" dirty="0"/>
          </a:p>
        </p:txBody>
      </p:sp>
      <p:sp>
        <p:nvSpPr>
          <p:cNvPr id="2" name="Title 1"/>
          <p:cNvSpPr>
            <a:spLocks noGrp="1"/>
          </p:cNvSpPr>
          <p:nvPr>
            <p:ph type="title" hasCustomPrompt="1"/>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Open Sans" panose="020B0606030504020204"/>
                <a:ea typeface="+mn-ea"/>
                <a:cs typeface="+mn-cs"/>
              </a:defRPr>
            </a:lvl1pPr>
          </a:lstStyle>
          <a:p>
            <a:r>
              <a:rPr lang="en-US" dirty="0"/>
              <a:t>Edit Section Title</a:t>
            </a:r>
          </a:p>
        </p:txBody>
      </p:sp>
      <p:sp>
        <p:nvSpPr>
          <p:cNvPr id="4" name="Date Placeholder 3"/>
          <p:cNvSpPr>
            <a:spLocks noGrp="1"/>
          </p:cNvSpPr>
          <p:nvPr>
            <p:ph type="dt" sz="half" idx="10"/>
          </p:nvPr>
        </p:nvSpPr>
        <p:spPr/>
        <p:txBody>
          <a:bodyPr/>
          <a:lstStyle/>
          <a:p>
            <a:fld id="{09723CA7-9B07-4E6A-AEF4-8527E48EDBAA}" type="datetime1">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t"/>
          <a:lstStyle>
            <a:lvl1pPr marL="0" indent="0" algn="ctr">
              <a:lnSpc>
                <a:spcPct val="90000"/>
              </a:lnSpc>
              <a:buNone/>
              <a:defRPr sz="2400" b="1" spc="140" baseline="0">
                <a:solidFill>
                  <a:srgbClr val="44546A"/>
                </a:solidFill>
                <a:latin typeface="Open Sans" panose="020B060603050402020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spTree>
    <p:extLst>
      <p:ext uri="{BB962C8B-B14F-4D97-AF65-F5344CB8AC3E}">
        <p14:creationId xmlns:p14="http://schemas.microsoft.com/office/powerpoint/2010/main" val="1727710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hyperlink" Target="http://theconversation.com/why-schools-need-to-introduce-computing-in-all-subjects-53793" TargetMode="External"/><Relationship Id="rId2" Type="http://schemas.openxmlformats.org/officeDocument/2006/relationships/image" Target="../media/image16.jpg"/><Relationship Id="rId1" Type="http://schemas.openxmlformats.org/officeDocument/2006/relationships/theme" Target="../theme/theme10.xml"/><Relationship Id="rId5" Type="http://schemas.openxmlformats.org/officeDocument/2006/relationships/image" Target="../media/image13.jpg"/><Relationship Id="rId4" Type="http://schemas.openxmlformats.org/officeDocument/2006/relationships/hyperlink" Target="https://creativecommons.org/licenses/by-nd/3.0/" TargetMode="External"/></Relationships>
</file>

<file path=ppt/slideMasters/_rels/slideMaster11.xml.rels><?xml version="1.0" encoding="UTF-8" standalone="yes"?>
<Relationships xmlns="http://schemas.openxmlformats.org/package/2006/relationships"><Relationship Id="rId3" Type="http://schemas.openxmlformats.org/officeDocument/2006/relationships/hyperlink" Target="http://cronkitenewsonline.com/2012/03/school-district-says-spanish-immersion-program-raises-test-scores/" TargetMode="External"/><Relationship Id="rId2" Type="http://schemas.openxmlformats.org/officeDocument/2006/relationships/image" Target="../media/image17.jpg"/><Relationship Id="rId1" Type="http://schemas.openxmlformats.org/officeDocument/2006/relationships/theme" Target="../theme/theme11.xml"/><Relationship Id="rId5" Type="http://schemas.openxmlformats.org/officeDocument/2006/relationships/image" Target="../media/image13.jpg"/><Relationship Id="rId4" Type="http://schemas.openxmlformats.org/officeDocument/2006/relationships/hyperlink" Target="https://creativecommons.org/licenses/by-sa/3.0/" TargetMode="Externa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8.jp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image" Target="../media/image4.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theme" Target="../theme/theme1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image" Target="../media/image4.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theme" Target="../theme/theme14.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4.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4.png"/><Relationship Id="rId2" Type="http://schemas.openxmlformats.org/officeDocument/2006/relationships/slideLayout" Target="../slideLayouts/slideLayout15.xml"/><Relationship Id="rId16"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4.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4.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4" Type="http://schemas.openxmlformats.org/officeDocument/2006/relationships/image" Target="../media/image10.jpg"/></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hyperlink" Target="http://pngimg.com/download/33746" TargetMode="External"/><Relationship Id="rId2" Type="http://schemas.openxmlformats.org/officeDocument/2006/relationships/image" Target="../media/image14.png"/><Relationship Id="rId1" Type="http://schemas.openxmlformats.org/officeDocument/2006/relationships/theme" Target="../theme/theme8.xml"/><Relationship Id="rId5" Type="http://schemas.openxmlformats.org/officeDocument/2006/relationships/image" Target="../media/image13.jpg"/><Relationship Id="rId4" Type="http://schemas.openxmlformats.org/officeDocument/2006/relationships/hyperlink" Target="https://creativecommons.org/licenses/by-nc/3.0/" TargetMode="Externa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5.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86732"/>
            <a:ext cx="2743200" cy="334743"/>
          </a:xfrm>
          <a:prstGeom prst="rect">
            <a:avLst/>
          </a:prstGeom>
        </p:spPr>
        <p:txBody>
          <a:bodyPr vert="horz" lIns="91440" tIns="45720" rIns="91440" bIns="45720" rtlCol="0" anchor="ctr"/>
          <a:lstStyle>
            <a:lvl1pPr algn="l">
              <a:defRPr sz="1200">
                <a:solidFill>
                  <a:schemeClr val="bg1"/>
                </a:solidFill>
              </a:defRPr>
            </a:lvl1pPr>
          </a:lstStyle>
          <a:p>
            <a:fld id="{27DE0E1F-2ADF-4DD9-932A-E1DDB2302C91}" type="datetime1">
              <a:rPr lang="en-US" smtClean="0"/>
              <a:t>1/30/2020</a:t>
            </a:fld>
            <a:endParaRPr lang="en-US"/>
          </a:p>
        </p:txBody>
      </p:sp>
      <p:sp>
        <p:nvSpPr>
          <p:cNvPr id="5" name="Footer Placeholder 4"/>
          <p:cNvSpPr>
            <a:spLocks noGrp="1"/>
          </p:cNvSpPr>
          <p:nvPr>
            <p:ph type="ftr" sz="quarter" idx="3"/>
          </p:nvPr>
        </p:nvSpPr>
        <p:spPr>
          <a:xfrm>
            <a:off x="4038600" y="6386732"/>
            <a:ext cx="4114800" cy="334743"/>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386732"/>
            <a:ext cx="2743200" cy="334743"/>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1720896744"/>
      </p:ext>
    </p:extLst>
  </p:cSld>
  <p:clrMap bg1="lt1" tx1="dk1" bg2="lt2" tx2="dk2" accent1="accent1" accent2="accent2" accent3="accent3" accent4="accent4" accent5="accent5" accent6="accent6" hlink="hlink" folHlink="folHlink"/>
  <p:sldLayoutIdLst>
    <p:sldLayoutId id="2147483753" r:id="rId1"/>
    <p:sldLayoutId id="2147483665" r:id="rId2"/>
    <p:sldLayoutId id="2147483691" r:id="rId3"/>
    <p:sldLayoutId id="2147483785" r:id="rId4"/>
    <p:sldLayoutId id="2147483786" r:id="rId5"/>
    <p:sldLayoutId id="2147483787" r:id="rId6"/>
    <p:sldLayoutId id="2147483788" r:id="rId7"/>
    <p:sldLayoutId id="2147483789"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Placeholder 11">
            <a:extLst>
              <a:ext uri="{FF2B5EF4-FFF2-40B4-BE49-F238E27FC236}">
                <a16:creationId xmlns:a16="http://schemas.microsoft.com/office/drawing/2014/main" id="{C18F8CE9-1157-4E03-8844-F6836A5EBEEF}"/>
              </a:ext>
            </a:extLst>
          </p:cNvPr>
          <p:cNvPicPr>
            <a:picLocks noChangeAspect="1"/>
          </p:cNvPicPr>
          <p:nvPr userDrawn="1"/>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140761"/>
            <a:ext cx="13195139" cy="8809928"/>
          </a:xfrm>
          <a:prstGeom prst="rect">
            <a:avLst/>
          </a:prstGeom>
        </p:spPr>
      </p:pic>
      <p:sp>
        <p:nvSpPr>
          <p:cNvPr id="6" name="Title 1">
            <a:extLst>
              <a:ext uri="{FF2B5EF4-FFF2-40B4-BE49-F238E27FC236}">
                <a16:creationId xmlns:a16="http://schemas.microsoft.com/office/drawing/2014/main" id="{9C1ECDAB-FF43-44B1-B826-0C1F5B05CEDE}"/>
              </a:ext>
            </a:extLst>
          </p:cNvPr>
          <p:cNvSpPr txBox="1">
            <a:spLocks/>
          </p:cNvSpPr>
          <p:nvPr userDrawn="1"/>
        </p:nvSpPr>
        <p:spPr>
          <a:xfrm>
            <a:off x="1381496" y="4989413"/>
            <a:ext cx="9144000" cy="1455651"/>
          </a:xfrm>
          <a:prstGeom prst="rect">
            <a:avLst/>
          </a:prstGeom>
          <a:solidFill>
            <a:sysClr val="window" lastClr="FFFFFF">
              <a:lumMod val="95000"/>
              <a:alpha val="86000"/>
            </a:sys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600" b="1" i="0" u="none" strike="noStrike" kern="1200" cap="none" spc="0" normalizeH="0" baseline="0" noProof="0" dirty="0">
                <a:ln>
                  <a:noFill/>
                </a:ln>
                <a:solidFill>
                  <a:srgbClr val="3C6EBE"/>
                </a:solidFill>
                <a:effectLst/>
                <a:uLnTx/>
                <a:uFillTx/>
                <a:latin typeface="Open Sans"/>
                <a:ea typeface="+mj-ea"/>
                <a:cs typeface="Calibri" panose="020F0502020204030204" pitchFamily="34" charset="0"/>
              </a:rPr>
              <a:t>PowerPoint Template</a:t>
            </a:r>
          </a:p>
        </p:txBody>
      </p:sp>
      <p:sp>
        <p:nvSpPr>
          <p:cNvPr id="7" name="Subtitle 2">
            <a:extLst>
              <a:ext uri="{FF2B5EF4-FFF2-40B4-BE49-F238E27FC236}">
                <a16:creationId xmlns:a16="http://schemas.microsoft.com/office/drawing/2014/main" id="{C6717F81-094E-4242-9636-4E617765D3EC}"/>
              </a:ext>
            </a:extLst>
          </p:cNvPr>
          <p:cNvSpPr txBox="1">
            <a:spLocks/>
          </p:cNvSpPr>
          <p:nvPr userDrawn="1"/>
        </p:nvSpPr>
        <p:spPr>
          <a:xfrm>
            <a:off x="1381496" y="6446070"/>
            <a:ext cx="9144000" cy="851564"/>
          </a:xfrm>
          <a:prstGeom prst="rect">
            <a:avLst/>
          </a:prstGeom>
          <a:solidFill>
            <a:sysClr val="window" lastClr="FFFFFF">
              <a:lumMod val="95000"/>
              <a:alpha val="86000"/>
            </a:sysClr>
          </a:solidFill>
        </p:spPr>
        <p:txBody>
          <a:bodyPr vert="horz" lIns="91440" tIns="45720" rIns="91440" bIns="45720" rtlCol="0" anchor="t">
            <a:normAutofit/>
          </a:bodyPr>
          <a:lstStyle>
            <a:lvl1pPr marL="0" indent="0" algn="ctr" defTabSz="914400" rtl="0" eaLnBrk="1" latinLnBrk="0" hangingPunct="1">
              <a:lnSpc>
                <a:spcPct val="90000"/>
              </a:lnSpc>
              <a:spcBef>
                <a:spcPts val="1000"/>
              </a:spcBef>
              <a:buFontTx/>
              <a:buNone/>
              <a:defRPr sz="2400" b="1" kern="1200" spc="140" baseline="0">
                <a:solidFill>
                  <a:srgbClr val="44546A"/>
                </a:solidFill>
                <a:latin typeface="+mn-lt"/>
                <a:ea typeface="+mn-ea"/>
                <a:cs typeface="+mn-cs"/>
              </a:defRPr>
            </a:lvl1pPr>
            <a:lvl2pPr marL="457200" indent="0" algn="ctr" defTabSz="914400" rtl="0" eaLnBrk="1" latinLnBrk="0" hangingPunct="1">
              <a:lnSpc>
                <a:spcPct val="90000"/>
              </a:lnSpc>
              <a:spcBef>
                <a:spcPts val="500"/>
              </a:spcBef>
              <a:buClr>
                <a:srgbClr val="C00000"/>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5"/>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C00000"/>
              </a:buClr>
              <a:buFont typeface="Wingdings" pitchFamily="2" charset="2"/>
              <a:buNone/>
              <a:defRPr sz="16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Clr>
                <a:srgbClr val="C00000"/>
              </a:buClr>
              <a:buFont typeface="Wingdings" pitchFamily="2" charset="2"/>
              <a:buNone/>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2400" b="1" i="0" u="none" strike="noStrike" kern="1200" cap="none" spc="140" normalizeH="0" baseline="0" noProof="0" dirty="0">
                <a:ln>
                  <a:noFill/>
                </a:ln>
                <a:solidFill>
                  <a:srgbClr val="44546A"/>
                </a:solidFill>
                <a:effectLst/>
                <a:uLnTx/>
                <a:uFillTx/>
                <a:latin typeface="Open Sans"/>
                <a:ea typeface="+mn-ea"/>
                <a:cs typeface="+mn-cs"/>
              </a:rPr>
              <a:t>SAMPLE SLIDES USING THESE MASTERS AND LAYOUTS</a:t>
            </a:r>
          </a:p>
        </p:txBody>
      </p:sp>
      <p:sp>
        <p:nvSpPr>
          <p:cNvPr id="2" name="TextBox 1">
            <a:extLst>
              <a:ext uri="{FF2B5EF4-FFF2-40B4-BE49-F238E27FC236}">
                <a16:creationId xmlns:a16="http://schemas.microsoft.com/office/drawing/2014/main" id="{38108016-D1C0-4EF8-9BA4-7ABDB44FCFD6}"/>
              </a:ext>
            </a:extLst>
          </p:cNvPr>
          <p:cNvSpPr txBox="1"/>
          <p:nvPr userDrawn="1"/>
        </p:nvSpPr>
        <p:spPr>
          <a:xfrm>
            <a:off x="0" y="10888840"/>
            <a:ext cx="13195139" cy="230832"/>
          </a:xfrm>
          <a:prstGeom prst="rect">
            <a:avLst/>
          </a:prstGeom>
          <a:noFill/>
        </p:spPr>
        <p:txBody>
          <a:bodyPr wrap="square" rtlCol="0">
            <a:spAutoFit/>
          </a:bodyPr>
          <a:lstStyle/>
          <a:p>
            <a:r>
              <a:rPr lang="en-US" sz="900">
                <a:hlinkClick r:id="rId3" tooltip="http://theconversation.com/why-schools-need-to-introduce-computing-in-all-subjects-53793"/>
              </a:rPr>
              <a:t>This Photo</a:t>
            </a:r>
            <a:r>
              <a:rPr lang="en-US" sz="900"/>
              <a:t> by Unknown Author is licensed under </a:t>
            </a:r>
            <a:r>
              <a:rPr lang="en-US" sz="900">
                <a:hlinkClick r:id="rId4" tooltip="https://creativecommons.org/licenses/by-nd/3.0/"/>
              </a:rPr>
              <a:t>CC BY-ND</a:t>
            </a:r>
            <a:endParaRPr lang="en-US" sz="900"/>
          </a:p>
        </p:txBody>
      </p:sp>
      <p:pic>
        <p:nvPicPr>
          <p:cNvPr id="9" name="Picture 8" descr="Texas Education Agency Logo">
            <a:extLst>
              <a:ext uri="{FF2B5EF4-FFF2-40B4-BE49-F238E27FC236}">
                <a16:creationId xmlns:a16="http://schemas.microsoft.com/office/drawing/2014/main" id="{9FAE2255-9387-4402-B220-C2F32907EC2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78552" y="0"/>
            <a:ext cx="1834896" cy="920496"/>
          </a:xfrm>
          <a:prstGeom prst="rect">
            <a:avLst/>
          </a:prstGeom>
        </p:spPr>
      </p:pic>
    </p:spTree>
    <p:extLst>
      <p:ext uri="{BB962C8B-B14F-4D97-AF65-F5344CB8AC3E}">
        <p14:creationId xmlns:p14="http://schemas.microsoft.com/office/powerpoint/2010/main" val="3340609998"/>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Placeholder 6">
            <a:extLst>
              <a:ext uri="{FF2B5EF4-FFF2-40B4-BE49-F238E27FC236}">
                <a16:creationId xmlns:a16="http://schemas.microsoft.com/office/drawing/2014/main" id="{98AAD200-3C30-462B-AEEA-05A1DB970026}"/>
              </a:ext>
            </a:extLst>
          </p:cNvPr>
          <p:cNvPicPr>
            <a:picLocks noChangeAspect="1"/>
          </p:cNvPicPr>
          <p:nvPr userDrawn="1"/>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9345" y="1482255"/>
            <a:ext cx="12545029" cy="7219664"/>
          </a:xfrm>
          <a:prstGeom prst="rect">
            <a:avLst/>
          </a:prstGeom>
        </p:spPr>
      </p:pic>
      <p:sp>
        <p:nvSpPr>
          <p:cNvPr id="6" name="Title 1">
            <a:extLst>
              <a:ext uri="{FF2B5EF4-FFF2-40B4-BE49-F238E27FC236}">
                <a16:creationId xmlns:a16="http://schemas.microsoft.com/office/drawing/2014/main" id="{9C1ECDAB-FF43-44B1-B826-0C1F5B05CEDE}"/>
              </a:ext>
            </a:extLst>
          </p:cNvPr>
          <p:cNvSpPr txBox="1">
            <a:spLocks/>
          </p:cNvSpPr>
          <p:nvPr userDrawn="1"/>
        </p:nvSpPr>
        <p:spPr>
          <a:xfrm>
            <a:off x="1511169" y="5624036"/>
            <a:ext cx="9144000" cy="1455651"/>
          </a:xfrm>
          <a:prstGeom prst="rect">
            <a:avLst/>
          </a:prstGeom>
          <a:solidFill>
            <a:sysClr val="window" lastClr="FFFFFF">
              <a:lumMod val="95000"/>
              <a:alpha val="86000"/>
            </a:sys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600" b="1" i="0" u="none" strike="noStrike" kern="1200" cap="none" spc="0" normalizeH="0" baseline="0" noProof="0" dirty="0">
                <a:ln>
                  <a:noFill/>
                </a:ln>
                <a:solidFill>
                  <a:srgbClr val="3C6EBE"/>
                </a:solidFill>
                <a:effectLst/>
                <a:uLnTx/>
                <a:uFillTx/>
                <a:latin typeface="Open Sans"/>
                <a:ea typeface="+mj-ea"/>
                <a:cs typeface="Calibri" panose="020F0502020204030204" pitchFamily="34" charset="0"/>
              </a:rPr>
              <a:t>PowerPoint Template</a:t>
            </a:r>
          </a:p>
        </p:txBody>
      </p:sp>
      <p:sp>
        <p:nvSpPr>
          <p:cNvPr id="7" name="Subtitle 2">
            <a:extLst>
              <a:ext uri="{FF2B5EF4-FFF2-40B4-BE49-F238E27FC236}">
                <a16:creationId xmlns:a16="http://schemas.microsoft.com/office/drawing/2014/main" id="{C6717F81-094E-4242-9636-4E617765D3EC}"/>
              </a:ext>
            </a:extLst>
          </p:cNvPr>
          <p:cNvSpPr txBox="1">
            <a:spLocks/>
          </p:cNvSpPr>
          <p:nvPr userDrawn="1"/>
        </p:nvSpPr>
        <p:spPr>
          <a:xfrm>
            <a:off x="1511169" y="7080693"/>
            <a:ext cx="9144000" cy="851564"/>
          </a:xfrm>
          <a:prstGeom prst="rect">
            <a:avLst/>
          </a:prstGeom>
          <a:solidFill>
            <a:sysClr val="window" lastClr="FFFFFF">
              <a:lumMod val="95000"/>
              <a:alpha val="86000"/>
            </a:sysClr>
          </a:solidFill>
        </p:spPr>
        <p:txBody>
          <a:bodyPr vert="horz" lIns="91440" tIns="45720" rIns="91440" bIns="45720" rtlCol="0" anchor="t">
            <a:normAutofit/>
          </a:bodyPr>
          <a:lstStyle>
            <a:lvl1pPr marL="0" indent="0" algn="ctr" defTabSz="914400" rtl="0" eaLnBrk="1" latinLnBrk="0" hangingPunct="1">
              <a:lnSpc>
                <a:spcPct val="90000"/>
              </a:lnSpc>
              <a:spcBef>
                <a:spcPts val="1000"/>
              </a:spcBef>
              <a:buFontTx/>
              <a:buNone/>
              <a:defRPr sz="2400" b="1" kern="1200" spc="140" baseline="0">
                <a:solidFill>
                  <a:srgbClr val="44546A"/>
                </a:solidFill>
                <a:latin typeface="+mn-lt"/>
                <a:ea typeface="+mn-ea"/>
                <a:cs typeface="+mn-cs"/>
              </a:defRPr>
            </a:lvl1pPr>
            <a:lvl2pPr marL="457200" indent="0" algn="ctr" defTabSz="914400" rtl="0" eaLnBrk="1" latinLnBrk="0" hangingPunct="1">
              <a:lnSpc>
                <a:spcPct val="90000"/>
              </a:lnSpc>
              <a:spcBef>
                <a:spcPts val="500"/>
              </a:spcBef>
              <a:buClr>
                <a:srgbClr val="C00000"/>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5"/>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C00000"/>
              </a:buClr>
              <a:buFont typeface="Wingdings" pitchFamily="2" charset="2"/>
              <a:buNone/>
              <a:defRPr sz="16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Clr>
                <a:srgbClr val="C00000"/>
              </a:buClr>
              <a:buFont typeface="Wingdings" pitchFamily="2" charset="2"/>
              <a:buNone/>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2400" b="1" i="0" u="none" strike="noStrike" kern="1200" cap="none" spc="140" normalizeH="0" baseline="0" noProof="0" dirty="0">
                <a:ln>
                  <a:noFill/>
                </a:ln>
                <a:solidFill>
                  <a:srgbClr val="44546A"/>
                </a:solidFill>
                <a:effectLst/>
                <a:uLnTx/>
                <a:uFillTx/>
                <a:latin typeface="Open Sans"/>
                <a:ea typeface="+mn-ea"/>
                <a:cs typeface="+mn-cs"/>
              </a:rPr>
              <a:t>SAMPLE SLIDES USING THESE MASTERS AND LAYOUTS</a:t>
            </a:r>
          </a:p>
        </p:txBody>
      </p:sp>
      <p:sp>
        <p:nvSpPr>
          <p:cNvPr id="2" name="TextBox 1">
            <a:extLst>
              <a:ext uri="{FF2B5EF4-FFF2-40B4-BE49-F238E27FC236}">
                <a16:creationId xmlns:a16="http://schemas.microsoft.com/office/drawing/2014/main" id="{5E7D94EC-D053-4254-8BBB-2FFD36CC2B25}"/>
              </a:ext>
            </a:extLst>
          </p:cNvPr>
          <p:cNvSpPr txBox="1"/>
          <p:nvPr userDrawn="1"/>
        </p:nvSpPr>
        <p:spPr>
          <a:xfrm>
            <a:off x="-189345" y="8701919"/>
            <a:ext cx="12545029" cy="230832"/>
          </a:xfrm>
          <a:prstGeom prst="rect">
            <a:avLst/>
          </a:prstGeom>
          <a:noFill/>
        </p:spPr>
        <p:txBody>
          <a:bodyPr wrap="square" rtlCol="0">
            <a:spAutoFit/>
          </a:bodyPr>
          <a:lstStyle/>
          <a:p>
            <a:r>
              <a:rPr lang="en-US" sz="900">
                <a:hlinkClick r:id="rId3" tooltip="http://cronkitenewsonline.com/2012/03/school-district-says-spanish-immersion-program-raises-test-scores/"/>
              </a:rPr>
              <a:t>This Photo</a:t>
            </a:r>
            <a:r>
              <a:rPr lang="en-US" sz="900"/>
              <a:t> by Unknown Author is licensed under </a:t>
            </a:r>
            <a:r>
              <a:rPr lang="en-US" sz="900">
                <a:hlinkClick r:id="rId4" tooltip="https://creativecommons.org/licenses/by-sa/3.0/"/>
              </a:rPr>
              <a:t>CC BY-SA</a:t>
            </a:r>
            <a:endParaRPr lang="en-US" sz="900"/>
          </a:p>
        </p:txBody>
      </p:sp>
      <p:pic>
        <p:nvPicPr>
          <p:cNvPr id="9" name="Picture 8" descr="Texas Education Agency Logo">
            <a:extLst>
              <a:ext uri="{FF2B5EF4-FFF2-40B4-BE49-F238E27FC236}">
                <a16:creationId xmlns:a16="http://schemas.microsoft.com/office/drawing/2014/main" id="{9DCBA79D-AE75-4957-843A-0D06E97FB5C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65721" y="0"/>
            <a:ext cx="1834896" cy="920496"/>
          </a:xfrm>
          <a:prstGeom prst="rect">
            <a:avLst/>
          </a:prstGeom>
        </p:spPr>
      </p:pic>
    </p:spTree>
    <p:extLst>
      <p:ext uri="{BB962C8B-B14F-4D97-AF65-F5344CB8AC3E}">
        <p14:creationId xmlns:p14="http://schemas.microsoft.com/office/powerpoint/2010/main" val="1898511416"/>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90DE0C5F-7768-4D36-A140-E85F781C28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57300"/>
            <a:ext cx="12192000" cy="7258050"/>
          </a:xfrm>
          <a:prstGeom prst="rect">
            <a:avLst/>
          </a:prstGeom>
        </p:spPr>
      </p:pic>
      <p:sp>
        <p:nvSpPr>
          <p:cNvPr id="6" name="Title 1">
            <a:extLst>
              <a:ext uri="{FF2B5EF4-FFF2-40B4-BE49-F238E27FC236}">
                <a16:creationId xmlns:a16="http://schemas.microsoft.com/office/drawing/2014/main" id="{9C1ECDAB-FF43-44B1-B826-0C1F5B05CEDE}"/>
              </a:ext>
            </a:extLst>
          </p:cNvPr>
          <p:cNvSpPr txBox="1">
            <a:spLocks/>
          </p:cNvSpPr>
          <p:nvPr userDrawn="1"/>
        </p:nvSpPr>
        <p:spPr>
          <a:xfrm>
            <a:off x="1524000" y="2453325"/>
            <a:ext cx="9144000" cy="1455651"/>
          </a:xfrm>
          <a:prstGeom prst="rect">
            <a:avLst/>
          </a:prstGeom>
          <a:solidFill>
            <a:sysClr val="window" lastClr="FFFFFF">
              <a:lumMod val="95000"/>
              <a:alpha val="86000"/>
            </a:sys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600" b="1" i="0" u="none" strike="noStrike" kern="1200" cap="none" spc="0" normalizeH="0" baseline="0" noProof="0" dirty="0">
                <a:ln>
                  <a:noFill/>
                </a:ln>
                <a:solidFill>
                  <a:srgbClr val="3C6EBE"/>
                </a:solidFill>
                <a:effectLst/>
                <a:uLnTx/>
                <a:uFillTx/>
                <a:latin typeface="Open Sans"/>
                <a:ea typeface="+mj-ea"/>
                <a:cs typeface="Calibri" panose="020F0502020204030204" pitchFamily="34" charset="0"/>
              </a:rPr>
              <a:t>Goodbye Slide Example</a:t>
            </a:r>
          </a:p>
        </p:txBody>
      </p:sp>
      <p:sp>
        <p:nvSpPr>
          <p:cNvPr id="7" name="Subtitle 2">
            <a:extLst>
              <a:ext uri="{FF2B5EF4-FFF2-40B4-BE49-F238E27FC236}">
                <a16:creationId xmlns:a16="http://schemas.microsoft.com/office/drawing/2014/main" id="{C6717F81-094E-4242-9636-4E617765D3EC}"/>
              </a:ext>
            </a:extLst>
          </p:cNvPr>
          <p:cNvSpPr txBox="1">
            <a:spLocks/>
          </p:cNvSpPr>
          <p:nvPr userDrawn="1"/>
        </p:nvSpPr>
        <p:spPr>
          <a:xfrm>
            <a:off x="1524000" y="3909982"/>
            <a:ext cx="9144000" cy="851564"/>
          </a:xfrm>
          <a:prstGeom prst="rect">
            <a:avLst/>
          </a:prstGeom>
          <a:solidFill>
            <a:sysClr val="window" lastClr="FFFFFF">
              <a:lumMod val="95000"/>
              <a:alpha val="86000"/>
            </a:sysClr>
          </a:solidFill>
        </p:spPr>
        <p:txBody>
          <a:bodyPr vert="horz" lIns="91440" tIns="45720" rIns="91440" bIns="45720" rtlCol="0" anchor="t">
            <a:normAutofit/>
          </a:bodyPr>
          <a:lstStyle>
            <a:lvl1pPr marL="0" indent="0" algn="ctr" defTabSz="914400" rtl="0" eaLnBrk="1" latinLnBrk="0" hangingPunct="1">
              <a:lnSpc>
                <a:spcPct val="90000"/>
              </a:lnSpc>
              <a:spcBef>
                <a:spcPts val="1000"/>
              </a:spcBef>
              <a:buFontTx/>
              <a:buNone/>
              <a:defRPr sz="2400" b="1" kern="1200" spc="140" baseline="0">
                <a:solidFill>
                  <a:srgbClr val="44546A"/>
                </a:solidFill>
                <a:latin typeface="+mn-lt"/>
                <a:ea typeface="+mn-ea"/>
                <a:cs typeface="+mn-cs"/>
              </a:defRPr>
            </a:lvl1pPr>
            <a:lvl2pPr marL="457200" indent="0" algn="ctr" defTabSz="914400" rtl="0" eaLnBrk="1" latinLnBrk="0" hangingPunct="1">
              <a:lnSpc>
                <a:spcPct val="90000"/>
              </a:lnSpc>
              <a:spcBef>
                <a:spcPts val="500"/>
              </a:spcBef>
              <a:buClr>
                <a:srgbClr val="C00000"/>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5"/>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C00000"/>
              </a:buClr>
              <a:buFont typeface="Wingdings" pitchFamily="2" charset="2"/>
              <a:buNone/>
              <a:defRPr sz="16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Clr>
                <a:srgbClr val="C00000"/>
              </a:buClr>
              <a:buFont typeface="Wingdings" pitchFamily="2" charset="2"/>
              <a:buNone/>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2400" b="1" i="0" u="none" strike="noStrike" kern="1200" cap="none" spc="140" normalizeH="0" baseline="0" noProof="0" dirty="0">
                <a:ln>
                  <a:noFill/>
                </a:ln>
                <a:solidFill>
                  <a:srgbClr val="44546A"/>
                </a:solidFill>
                <a:effectLst/>
                <a:uLnTx/>
                <a:uFillTx/>
                <a:latin typeface="Open Sans"/>
                <a:ea typeface="+mn-ea"/>
                <a:cs typeface="+mn-cs"/>
              </a:rPr>
              <a:t>THANK YOU!!</a:t>
            </a:r>
          </a:p>
        </p:txBody>
      </p:sp>
      <p:pic>
        <p:nvPicPr>
          <p:cNvPr id="9" name="Picture 8" descr="Texas Education Agency Logo">
            <a:extLst>
              <a:ext uri="{FF2B5EF4-FFF2-40B4-BE49-F238E27FC236}">
                <a16:creationId xmlns:a16="http://schemas.microsoft.com/office/drawing/2014/main" id="{2B770541-6450-41D3-8B50-08436E156F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552" y="0"/>
            <a:ext cx="1834896" cy="920496"/>
          </a:xfrm>
          <a:prstGeom prst="rect">
            <a:avLst/>
          </a:prstGeom>
        </p:spPr>
      </p:pic>
    </p:spTree>
    <p:extLst>
      <p:ext uri="{BB962C8B-B14F-4D97-AF65-F5344CB8AC3E}">
        <p14:creationId xmlns:p14="http://schemas.microsoft.com/office/powerpoint/2010/main" val="1365691440"/>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66E9693A-2850-41E7-8AC6-CBA3C4B46337}" type="datetime1">
              <a:rPr lang="en-US" smtClean="0"/>
              <a:t>1/30/2020</a:t>
            </a:fld>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51682346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5" r:id="rId18"/>
  </p:sldLayoutIdLst>
  <p:hf hdr="0" ftr="0" dt="0"/>
  <p:txStyles>
    <p:titleStyle>
      <a:lvl1pPr algn="l" defTabSz="914400" rtl="0" eaLnBrk="1" latinLnBrk="0" hangingPunct="1">
        <a:lnSpc>
          <a:spcPct val="90000"/>
        </a:lnSpc>
        <a:spcBef>
          <a:spcPct val="0"/>
        </a:spcBef>
        <a:buNone/>
        <a:defRPr sz="4000" b="1" kern="1200">
          <a:solidFill>
            <a:srgbClr val="3C6EBE"/>
          </a:solidFill>
          <a:latin typeface="Open Sans" panose="020B0606030504020204"/>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Open Sans" panose="020B0606030504020204"/>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6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4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20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66E9693A-2850-41E7-8AC6-CBA3C4B46337}" type="datetime1">
              <a:rPr lang="en-US" smtClean="0"/>
              <a:t>1/30/2020</a:t>
            </a:fld>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250902810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Lst>
  <p:hf hdr="0" ft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507579"/>
            <a:ext cx="2743200" cy="213896"/>
          </a:xfrm>
          <a:prstGeom prst="rect">
            <a:avLst/>
          </a:prstGeom>
        </p:spPr>
        <p:txBody>
          <a:bodyPr vert="horz" lIns="91440" tIns="45720" rIns="91440" bIns="45720" rtlCol="0" anchor="ctr"/>
          <a:lstStyle>
            <a:lvl1pPr algn="l">
              <a:defRPr sz="1200">
                <a:solidFill>
                  <a:schemeClr val="bg1"/>
                </a:solidFill>
                <a:latin typeface="Open Sans" panose="020B0606030504020204"/>
              </a:defRPr>
            </a:lvl1pPr>
          </a:lstStyle>
          <a:p>
            <a:fld id="{E826851A-3682-4835-BA62-7DE78985AA14}" type="datetime1">
              <a:rPr lang="en-US" smtClean="0"/>
              <a:pPr/>
              <a:t>1/30/2020</a:t>
            </a:fld>
            <a:endParaRPr lang="en-US" dirty="0"/>
          </a:p>
        </p:txBody>
      </p:sp>
      <p:sp>
        <p:nvSpPr>
          <p:cNvPr id="5" name="Footer Placeholder 4"/>
          <p:cNvSpPr>
            <a:spLocks noGrp="1"/>
          </p:cNvSpPr>
          <p:nvPr>
            <p:ph type="ftr" sz="quarter" idx="3"/>
          </p:nvPr>
        </p:nvSpPr>
        <p:spPr>
          <a:xfrm>
            <a:off x="4038600" y="6507579"/>
            <a:ext cx="4114800" cy="213896"/>
          </a:xfrm>
          <a:prstGeom prst="rect">
            <a:avLst/>
          </a:prstGeom>
        </p:spPr>
        <p:txBody>
          <a:bodyPr vert="horz" lIns="91440" tIns="45720" rIns="91440" bIns="45720" rtlCol="0" anchor="ctr"/>
          <a:lstStyle>
            <a:lvl1pPr algn="ctr">
              <a:defRPr sz="1200">
                <a:solidFill>
                  <a:schemeClr val="bg1"/>
                </a:solidFill>
                <a:latin typeface="Open Sans" panose="020B0606030504020204"/>
              </a:defRPr>
            </a:lvl1pPr>
          </a:lstStyle>
          <a:p>
            <a:endParaRPr lang="en-US" dirty="0"/>
          </a:p>
        </p:txBody>
      </p:sp>
      <p:sp>
        <p:nvSpPr>
          <p:cNvPr id="6" name="Slide Number Placeholder 5"/>
          <p:cNvSpPr>
            <a:spLocks noGrp="1"/>
          </p:cNvSpPr>
          <p:nvPr>
            <p:ph type="sldNum" sz="quarter" idx="4"/>
          </p:nvPr>
        </p:nvSpPr>
        <p:spPr>
          <a:xfrm>
            <a:off x="8610600" y="6507579"/>
            <a:ext cx="2743200" cy="213896"/>
          </a:xfrm>
          <a:prstGeom prst="rect">
            <a:avLst/>
          </a:prstGeom>
        </p:spPr>
        <p:txBody>
          <a:bodyPr vert="horz" lIns="91440" tIns="45720" rIns="91440" bIns="45720" rtlCol="0" anchor="ctr"/>
          <a:lstStyle>
            <a:lvl1pPr algn="r">
              <a:defRPr sz="1200">
                <a:solidFill>
                  <a:schemeClr val="bg1"/>
                </a:solidFill>
                <a:latin typeface="Open Sans" panose="020B0606030504020204"/>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3730375413"/>
      </p:ext>
    </p:extLst>
  </p:cSld>
  <p:clrMap bg1="lt1" tx1="dk1" bg2="lt2" tx2="dk2" accent1="accent1" accent2="accent2" accent3="accent3" accent4="accent4" accent5="accent5" accent6="accent6" hlink="hlink" folHlink="folHlink"/>
  <p:sldLayoutIdLst>
    <p:sldLayoutId id="2147483707" r:id="rId1"/>
    <p:sldLayoutId id="2147483706" r:id="rId2"/>
    <p:sldLayoutId id="2147483708" r:id="rId3"/>
    <p:sldLayoutId id="2147483705" r:id="rId4"/>
    <p:sldLayoutId id="2147483695"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66E9693A-2850-41E7-8AC6-CBA3C4B46337}" type="datetime1">
              <a:rPr lang="en-US" smtClean="0"/>
              <a:t>1/30/2020</a:t>
            </a:fld>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2808656599"/>
      </p:ext>
    </p:extLst>
  </p:cSld>
  <p:clrMap bg1="lt1" tx1="dk1" bg2="lt2" tx2="dk2" accent1="accent1" accent2="accent2" accent3="accent3" accent4="accent4" accent5="accent5" accent6="accent6" hlink="hlink" folHlink="folHlink"/>
  <p:sldLayoutIdLst>
    <p:sldLayoutId id="2147483740" r:id="rId1"/>
    <p:sldLayoutId id="2147483754" r:id="rId2"/>
    <p:sldLayoutId id="2147483713" r:id="rId3"/>
    <p:sldLayoutId id="2147483711" r:id="rId4"/>
    <p:sldLayoutId id="2147483714" r:id="rId5"/>
    <p:sldLayoutId id="2147483739" r:id="rId6"/>
    <p:sldLayoutId id="2147483715" r:id="rId7"/>
    <p:sldLayoutId id="2147483755" r:id="rId8"/>
    <p:sldLayoutId id="2147483771" r:id="rId9"/>
    <p:sldLayoutId id="2147483773" r:id="rId10"/>
    <p:sldLayoutId id="2147483735" r:id="rId11"/>
    <p:sldLayoutId id="2147483736" r:id="rId12"/>
    <p:sldLayoutId id="2147483737" r:id="rId13"/>
    <p:sldLayoutId id="2147483738" r:id="rId14"/>
    <p:sldLayoutId id="2147483716" r:id="rId15"/>
  </p:sldLayoutIdLst>
  <p:hf hdr="0" ftr="0" dt="0"/>
  <p:txStyles>
    <p:titleStyle>
      <a:lvl1pPr algn="l" defTabSz="914400" rtl="0" eaLnBrk="1" latinLnBrk="0" hangingPunct="1">
        <a:lnSpc>
          <a:spcPct val="90000"/>
        </a:lnSpc>
        <a:spcBef>
          <a:spcPct val="0"/>
        </a:spcBef>
        <a:buNone/>
        <a:defRPr sz="4000" b="1" kern="1200">
          <a:solidFill>
            <a:srgbClr val="3C6EBE"/>
          </a:solidFill>
          <a:latin typeface="Open Sans" panose="020B0606030504020204"/>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Open Sans" panose="020B0606030504020204"/>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6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4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20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14815" y="279103"/>
            <a:ext cx="8562369" cy="71020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latin typeface="Open Sans" panose="020B0606030504020204"/>
              </a:defRPr>
            </a:lvl1pPr>
          </a:lstStyle>
          <a:p>
            <a:fld id="{66E9693A-2850-41E7-8AC6-CBA3C4B46337}" type="datetime1">
              <a:rPr lang="en-US" smtClean="0"/>
              <a:pPr/>
              <a:t>1/30/2020</a:t>
            </a:fld>
            <a:endParaRPr lang="en-US" dirty="0"/>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latin typeface="Open Sans" panose="020B0606030504020204"/>
              </a:defRPr>
            </a:lvl1pPr>
          </a:lstStyle>
          <a:p>
            <a:endParaRPr lang="en-US" dirty="0"/>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latin typeface="Open Sans" panose="020B0606030504020204"/>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298391779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76" r:id="rId9"/>
    <p:sldLayoutId id="2147483777" r:id="rId10"/>
    <p:sldLayoutId id="2147483767" r:id="rId11"/>
    <p:sldLayoutId id="2147483768" r:id="rId12"/>
    <p:sldLayoutId id="2147483769" r:id="rId13"/>
    <p:sldLayoutId id="2147483770" r:id="rId14"/>
  </p:sldLayoutIdLst>
  <p:hf hdr="0" ftr="0" dt="0"/>
  <p:txStyles>
    <p:titleStyle>
      <a:lvl1pPr algn="l" defTabSz="914400" rtl="0" eaLnBrk="1" latinLnBrk="0" hangingPunct="1">
        <a:lnSpc>
          <a:spcPct val="90000"/>
        </a:lnSpc>
        <a:spcBef>
          <a:spcPct val="0"/>
        </a:spcBef>
        <a:buNone/>
        <a:defRPr sz="4000" b="1" kern="1200">
          <a:solidFill>
            <a:srgbClr val="3C6EBE"/>
          </a:solidFill>
          <a:latin typeface="Open Sans" panose="020B0606030504020204"/>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 typeface="Wingdings" pitchFamily="2" charset="2"/>
        <a:buNone/>
        <a:defRPr sz="2800" b="1" kern="1200">
          <a:solidFill>
            <a:schemeClr val="tx1"/>
          </a:solidFill>
          <a:latin typeface="Open Sans" panose="020B0606030504020204"/>
          <a:ea typeface="+mn-ea"/>
          <a:cs typeface="+mn-cs"/>
        </a:defRPr>
      </a:lvl1pPr>
      <a:lvl2pPr marL="800100" indent="-342900" algn="l" defTabSz="914400" rtl="0" eaLnBrk="1" latinLnBrk="0" hangingPunct="1">
        <a:lnSpc>
          <a:spcPct val="90000"/>
        </a:lnSpc>
        <a:spcBef>
          <a:spcPts val="500"/>
        </a:spcBef>
        <a:buClr>
          <a:srgbClr val="C00000"/>
        </a:buClr>
        <a:buFont typeface="Wingdings" pitchFamily="2" charset="2"/>
        <a:buChar char="§"/>
        <a:defRPr sz="2600" kern="1200">
          <a:solidFill>
            <a:schemeClr val="tx1"/>
          </a:solidFill>
          <a:latin typeface="Open Sans" panose="020B0606030504020204"/>
          <a:ea typeface="+mn-ea"/>
          <a:cs typeface="+mn-cs"/>
        </a:defRPr>
      </a:lvl2pPr>
      <a:lvl3pPr marL="1257300" indent="-342900" algn="l" defTabSz="914400" rtl="0" eaLnBrk="1" latinLnBrk="0" hangingPunct="1">
        <a:lnSpc>
          <a:spcPct val="90000"/>
        </a:lnSpc>
        <a:spcBef>
          <a:spcPts val="500"/>
        </a:spcBef>
        <a:buFont typeface="Wingdings" pitchFamily="2" charset="2"/>
        <a:buChar char="§"/>
        <a:defRPr sz="2400" i="0" kern="1200">
          <a:solidFill>
            <a:srgbClr val="4472C4"/>
          </a:solidFill>
          <a:latin typeface="Open Sans" panose="020B0606030504020204"/>
          <a:ea typeface="+mn-ea"/>
          <a:cs typeface="+mn-cs"/>
        </a:defRPr>
      </a:lvl3pPr>
      <a:lvl4pPr marL="1657350" indent="-285750" algn="l" defTabSz="914400" rtl="0" eaLnBrk="1" latinLnBrk="0" hangingPunct="1">
        <a:lnSpc>
          <a:spcPct val="90000"/>
        </a:lnSpc>
        <a:spcBef>
          <a:spcPts val="500"/>
        </a:spcBef>
        <a:buClr>
          <a:srgbClr val="C00000"/>
        </a:buClr>
        <a:buFont typeface="Wingdings" pitchFamily="2" charset="2"/>
        <a:buChar char="§"/>
        <a:defRPr sz="2000" kern="1200">
          <a:solidFill>
            <a:schemeClr val="tx1"/>
          </a:solidFill>
          <a:latin typeface="Open Sans" panose="020B0606030504020204"/>
          <a:ea typeface="+mn-ea"/>
          <a:cs typeface="+mn-cs"/>
        </a:defRPr>
      </a:lvl4pPr>
      <a:lvl5pPr marL="2114550" indent="-28575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531932"/>
      </p:ext>
    </p:extLst>
  </p:cSld>
  <p:clrMap bg1="lt1" tx1="dk1" bg2="lt2" tx2="dk2" accent1="accent1" accent2="accent2" accent3="accent3" accent4="accent4" accent5="accent5" accent6="accent6" hlink="hlink" folHlink="folHlink"/>
  <p:sldLayoutIdLst>
    <p:sldLayoutId id="2147483680" r:id="rId1"/>
    <p:sldLayoutId id="214748368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Placeholder 8">
            <a:extLst>
              <a:ext uri="{FF2B5EF4-FFF2-40B4-BE49-F238E27FC236}">
                <a16:creationId xmlns:a16="http://schemas.microsoft.com/office/drawing/2014/main" id="{C2A59B5C-8BF9-40C9-B475-A97E35F442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326" b="-4326"/>
          <a:stretch/>
        </p:blipFill>
        <p:spPr>
          <a:xfrm>
            <a:off x="0" y="1280160"/>
            <a:ext cx="12192000" cy="7823200"/>
          </a:xfrm>
          <a:prstGeom prst="rect">
            <a:avLst/>
          </a:prstGeom>
        </p:spPr>
      </p:pic>
      <p:sp>
        <p:nvSpPr>
          <p:cNvPr id="8" name="Title 1">
            <a:extLst>
              <a:ext uri="{FF2B5EF4-FFF2-40B4-BE49-F238E27FC236}">
                <a16:creationId xmlns:a16="http://schemas.microsoft.com/office/drawing/2014/main" id="{7666FAD7-6726-47D3-AB84-82937B951AE1}"/>
              </a:ext>
            </a:extLst>
          </p:cNvPr>
          <p:cNvSpPr txBox="1">
            <a:spLocks/>
          </p:cNvSpPr>
          <p:nvPr userDrawn="1"/>
        </p:nvSpPr>
        <p:spPr>
          <a:xfrm>
            <a:off x="1524000" y="2453325"/>
            <a:ext cx="9144000" cy="1455651"/>
          </a:xfrm>
          <a:prstGeom prst="rect">
            <a:avLst/>
          </a:prstGeom>
          <a:solidFill>
            <a:sysClr val="window" lastClr="FFFFFF">
              <a:lumMod val="95000"/>
              <a:alpha val="86000"/>
            </a:sys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600" b="1" i="0" u="none" strike="noStrike" kern="1200" cap="none" spc="0" normalizeH="0" baseline="0" noProof="0" dirty="0">
                <a:ln>
                  <a:noFill/>
                </a:ln>
                <a:solidFill>
                  <a:srgbClr val="3C6EBE"/>
                </a:solidFill>
                <a:effectLst/>
                <a:uLnTx/>
                <a:uFillTx/>
                <a:latin typeface="Open Sans"/>
                <a:ea typeface="+mj-ea"/>
                <a:cs typeface="Calibri" panose="020F0502020204030204" pitchFamily="34" charset="0"/>
              </a:rPr>
              <a:t>PowerPoint Template</a:t>
            </a:r>
          </a:p>
        </p:txBody>
      </p:sp>
      <p:sp>
        <p:nvSpPr>
          <p:cNvPr id="9" name="Subtitle 2">
            <a:extLst>
              <a:ext uri="{FF2B5EF4-FFF2-40B4-BE49-F238E27FC236}">
                <a16:creationId xmlns:a16="http://schemas.microsoft.com/office/drawing/2014/main" id="{89ECFFDD-F89F-495F-8664-12512DF34A36}"/>
              </a:ext>
            </a:extLst>
          </p:cNvPr>
          <p:cNvSpPr txBox="1">
            <a:spLocks/>
          </p:cNvSpPr>
          <p:nvPr userDrawn="1"/>
        </p:nvSpPr>
        <p:spPr>
          <a:xfrm>
            <a:off x="1524000" y="3909982"/>
            <a:ext cx="9144000" cy="851564"/>
          </a:xfrm>
          <a:prstGeom prst="rect">
            <a:avLst/>
          </a:prstGeom>
          <a:solidFill>
            <a:sysClr val="window" lastClr="FFFFFF">
              <a:lumMod val="95000"/>
              <a:alpha val="86000"/>
            </a:sysClr>
          </a:solidFill>
        </p:spPr>
        <p:txBody>
          <a:bodyPr vert="horz" lIns="91440" tIns="45720" rIns="91440" bIns="45720" rtlCol="0" anchor="t">
            <a:normAutofit/>
          </a:bodyPr>
          <a:lstStyle>
            <a:lvl1pPr marL="0" indent="0" algn="ctr" defTabSz="914400" rtl="0" eaLnBrk="1" latinLnBrk="0" hangingPunct="1">
              <a:lnSpc>
                <a:spcPct val="90000"/>
              </a:lnSpc>
              <a:spcBef>
                <a:spcPts val="1000"/>
              </a:spcBef>
              <a:buFontTx/>
              <a:buNone/>
              <a:defRPr sz="2400" b="1" kern="1200" spc="140" baseline="0">
                <a:solidFill>
                  <a:srgbClr val="44546A"/>
                </a:solidFill>
                <a:latin typeface="+mn-lt"/>
                <a:ea typeface="+mn-ea"/>
                <a:cs typeface="+mn-cs"/>
              </a:defRPr>
            </a:lvl1pPr>
            <a:lvl2pPr marL="457200" indent="0" algn="ctr" defTabSz="914400" rtl="0" eaLnBrk="1" latinLnBrk="0" hangingPunct="1">
              <a:lnSpc>
                <a:spcPct val="90000"/>
              </a:lnSpc>
              <a:spcBef>
                <a:spcPts val="500"/>
              </a:spcBef>
              <a:buClr>
                <a:srgbClr val="C00000"/>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5"/>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C00000"/>
              </a:buClr>
              <a:buFont typeface="Wingdings" pitchFamily="2" charset="2"/>
              <a:buNone/>
              <a:defRPr sz="16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Clr>
                <a:srgbClr val="C00000"/>
              </a:buClr>
              <a:buFont typeface="Wingdings" pitchFamily="2" charset="2"/>
              <a:buNone/>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2400" b="1" i="0" u="none" strike="noStrike" kern="1200" cap="none" spc="140" normalizeH="0" baseline="0" noProof="0" dirty="0">
                <a:ln>
                  <a:noFill/>
                </a:ln>
                <a:solidFill>
                  <a:srgbClr val="44546A"/>
                </a:solidFill>
                <a:effectLst/>
                <a:uLnTx/>
                <a:uFillTx/>
                <a:latin typeface="Open Sans"/>
                <a:ea typeface="+mn-ea"/>
                <a:cs typeface="+mn-cs"/>
              </a:rPr>
              <a:t>SAMPLE SLIDES USING THESE MASTERS AND LAYOUTS</a:t>
            </a:r>
          </a:p>
        </p:txBody>
      </p:sp>
    </p:spTree>
    <p:extLst>
      <p:ext uri="{BB962C8B-B14F-4D97-AF65-F5344CB8AC3E}">
        <p14:creationId xmlns:p14="http://schemas.microsoft.com/office/powerpoint/2010/main" val="2291586742"/>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Placeholder 8">
            <a:extLst>
              <a:ext uri="{FF2B5EF4-FFF2-40B4-BE49-F238E27FC236}">
                <a16:creationId xmlns:a16="http://schemas.microsoft.com/office/drawing/2014/main" id="{865BB644-3389-4174-9759-BD8FE68A73D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280160"/>
            <a:ext cx="12192000" cy="7797801"/>
          </a:xfrm>
          <a:prstGeom prst="rect">
            <a:avLst/>
          </a:prstGeom>
        </p:spPr>
      </p:pic>
      <p:sp>
        <p:nvSpPr>
          <p:cNvPr id="11" name="Title 1">
            <a:extLst>
              <a:ext uri="{FF2B5EF4-FFF2-40B4-BE49-F238E27FC236}">
                <a16:creationId xmlns:a16="http://schemas.microsoft.com/office/drawing/2014/main" id="{9E099843-A4D4-4588-B10E-70A70E22F819}"/>
              </a:ext>
            </a:extLst>
          </p:cNvPr>
          <p:cNvSpPr txBox="1">
            <a:spLocks/>
          </p:cNvSpPr>
          <p:nvPr userDrawn="1"/>
        </p:nvSpPr>
        <p:spPr>
          <a:xfrm>
            <a:off x="0" y="3245028"/>
            <a:ext cx="12192000" cy="906065"/>
          </a:xfrm>
          <a:prstGeom prst="rect">
            <a:avLst/>
          </a:prstGeom>
          <a:gradFill>
            <a:gsLst>
              <a:gs pos="66000">
                <a:srgbClr val="4472C4"/>
              </a:gs>
              <a:gs pos="100000">
                <a:srgbClr val="203864"/>
              </a:gs>
            </a:gsLst>
            <a:lin ang="1800000" scaled="0"/>
          </a:gradFill>
        </p:spPr>
        <p:txBody>
          <a:bodyPr anchor="ctr"/>
          <a:lstStyle>
            <a:lvl1pPr algn="ctr" defTabSz="914400" rtl="0" eaLnBrk="1" latinLnBrk="0" hangingPunct="1">
              <a:lnSpc>
                <a:spcPct val="90000"/>
              </a:lnSpc>
              <a:spcBef>
                <a:spcPct val="0"/>
              </a:spcBef>
              <a:buNone/>
              <a:defRPr sz="4400" kern="1200">
                <a:solidFill>
                  <a:schemeClr val="bg1"/>
                </a:solidFill>
                <a:latin typeface="Calibri (Body)"/>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ysClr val="window" lastClr="FFFFFF"/>
                </a:solidFill>
                <a:effectLst/>
                <a:uLnTx/>
                <a:uFillTx/>
                <a:latin typeface="Open Sans"/>
                <a:ea typeface="+mj-ea"/>
                <a:cs typeface="+mj-cs"/>
              </a:rPr>
              <a:t>Alternate Opening Slide</a:t>
            </a:r>
          </a:p>
        </p:txBody>
      </p:sp>
      <p:pic>
        <p:nvPicPr>
          <p:cNvPr id="3" name="Picture 2" descr="Texas Education Agency Logo">
            <a:extLst>
              <a:ext uri="{FF2B5EF4-FFF2-40B4-BE49-F238E27FC236}">
                <a16:creationId xmlns:a16="http://schemas.microsoft.com/office/drawing/2014/main" id="{694F5251-06D3-4B9F-9413-96B257BDDF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34174" y="0"/>
            <a:ext cx="1834896" cy="920496"/>
          </a:xfrm>
          <a:prstGeom prst="rect">
            <a:avLst/>
          </a:prstGeom>
        </p:spPr>
      </p:pic>
    </p:spTree>
    <p:extLst>
      <p:ext uri="{BB962C8B-B14F-4D97-AF65-F5344CB8AC3E}">
        <p14:creationId xmlns:p14="http://schemas.microsoft.com/office/powerpoint/2010/main" val="2885878854"/>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41EAB639-CA7B-4CE8-B238-A8D7D475CD51}"/>
              </a:ext>
            </a:extLst>
          </p:cNvPr>
          <p:cNvPicPr>
            <a:picLocks noChangeAspect="1"/>
          </p:cNvPicPr>
          <p:nvPr userDrawn="1"/>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6231" y="0"/>
            <a:ext cx="11539538" cy="7693026"/>
          </a:xfrm>
          <a:prstGeom prst="rect">
            <a:avLst/>
          </a:prstGeom>
        </p:spPr>
      </p:pic>
      <p:sp>
        <p:nvSpPr>
          <p:cNvPr id="11" name="Title 1">
            <a:extLst>
              <a:ext uri="{FF2B5EF4-FFF2-40B4-BE49-F238E27FC236}">
                <a16:creationId xmlns:a16="http://schemas.microsoft.com/office/drawing/2014/main" id="{9E099843-A4D4-4588-B10E-70A70E22F819}"/>
              </a:ext>
            </a:extLst>
          </p:cNvPr>
          <p:cNvSpPr txBox="1">
            <a:spLocks/>
          </p:cNvSpPr>
          <p:nvPr userDrawn="1"/>
        </p:nvSpPr>
        <p:spPr>
          <a:xfrm>
            <a:off x="0" y="3245028"/>
            <a:ext cx="12192000" cy="906065"/>
          </a:xfrm>
          <a:prstGeom prst="rect">
            <a:avLst/>
          </a:prstGeom>
          <a:gradFill>
            <a:gsLst>
              <a:gs pos="66000">
                <a:srgbClr val="4472C4"/>
              </a:gs>
              <a:gs pos="100000">
                <a:srgbClr val="203864"/>
              </a:gs>
            </a:gsLst>
            <a:lin ang="1800000" scaled="0"/>
          </a:gradFill>
        </p:spPr>
        <p:txBody>
          <a:bodyPr anchor="ctr"/>
          <a:lstStyle>
            <a:lvl1pPr algn="ctr" defTabSz="914400" rtl="0" eaLnBrk="1" latinLnBrk="0" hangingPunct="1">
              <a:lnSpc>
                <a:spcPct val="90000"/>
              </a:lnSpc>
              <a:spcBef>
                <a:spcPct val="0"/>
              </a:spcBef>
              <a:buNone/>
              <a:defRPr sz="4400" kern="1200">
                <a:solidFill>
                  <a:schemeClr val="bg1"/>
                </a:solidFill>
                <a:latin typeface="Calibri (Body)"/>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ysClr val="window" lastClr="FFFFFF"/>
                </a:solidFill>
                <a:effectLst/>
                <a:uLnTx/>
                <a:uFillTx/>
                <a:latin typeface="Open Sans"/>
                <a:ea typeface="+mj-ea"/>
                <a:cs typeface="+mj-cs"/>
              </a:rPr>
              <a:t>Alternate Opening Slide</a:t>
            </a:r>
          </a:p>
        </p:txBody>
      </p:sp>
      <p:sp>
        <p:nvSpPr>
          <p:cNvPr id="2" name="TextBox 1">
            <a:extLst>
              <a:ext uri="{FF2B5EF4-FFF2-40B4-BE49-F238E27FC236}">
                <a16:creationId xmlns:a16="http://schemas.microsoft.com/office/drawing/2014/main" id="{E83BB0BC-E54C-4798-A808-7A4B60196178}"/>
              </a:ext>
            </a:extLst>
          </p:cNvPr>
          <p:cNvSpPr txBox="1"/>
          <p:nvPr userDrawn="1"/>
        </p:nvSpPr>
        <p:spPr>
          <a:xfrm>
            <a:off x="652462" y="8513129"/>
            <a:ext cx="10887076" cy="230832"/>
          </a:xfrm>
          <a:prstGeom prst="rect">
            <a:avLst/>
          </a:prstGeom>
          <a:noFill/>
        </p:spPr>
        <p:txBody>
          <a:bodyPr wrap="square" rtlCol="0">
            <a:spAutoFit/>
          </a:bodyPr>
          <a:lstStyle/>
          <a:p>
            <a:r>
              <a:rPr lang="en-US" sz="900">
                <a:hlinkClick r:id="rId3" tooltip="http://pngimg.com/download/33746"/>
              </a:rPr>
              <a:t>This Photo</a:t>
            </a:r>
            <a:r>
              <a:rPr lang="en-US" sz="900"/>
              <a:t> by Unknown Author is licensed under </a:t>
            </a:r>
            <a:r>
              <a:rPr lang="en-US" sz="900">
                <a:hlinkClick r:id="rId4" tooltip="https://creativecommons.org/licenses/by-nc/3.0/"/>
              </a:rPr>
              <a:t>CC BY-NC</a:t>
            </a:r>
            <a:endParaRPr lang="en-US" sz="900"/>
          </a:p>
        </p:txBody>
      </p:sp>
      <p:pic>
        <p:nvPicPr>
          <p:cNvPr id="7" name="Picture 6" descr="Texas Education Agency Logo">
            <a:extLst>
              <a:ext uri="{FF2B5EF4-FFF2-40B4-BE49-F238E27FC236}">
                <a16:creationId xmlns:a16="http://schemas.microsoft.com/office/drawing/2014/main" id="{54CAC92B-D805-41E7-B172-C554F0C0DF8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78552" y="0"/>
            <a:ext cx="1834896" cy="920496"/>
          </a:xfrm>
          <a:prstGeom prst="rect">
            <a:avLst/>
          </a:prstGeom>
        </p:spPr>
      </p:pic>
    </p:spTree>
    <p:extLst>
      <p:ext uri="{BB962C8B-B14F-4D97-AF65-F5344CB8AC3E}">
        <p14:creationId xmlns:p14="http://schemas.microsoft.com/office/powerpoint/2010/main" val="3233113612"/>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Placeholder 4">
            <a:extLst>
              <a:ext uri="{FF2B5EF4-FFF2-40B4-BE49-F238E27FC236}">
                <a16:creationId xmlns:a16="http://schemas.microsoft.com/office/drawing/2014/main" id="{C1D27319-603D-4AFB-B639-127125B485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29" b="-4129"/>
          <a:stretch/>
        </p:blipFill>
        <p:spPr>
          <a:xfrm>
            <a:off x="0" y="1107054"/>
            <a:ext cx="12192000" cy="8077827"/>
          </a:xfrm>
          <a:prstGeom prst="rect">
            <a:avLst/>
          </a:prstGeom>
        </p:spPr>
      </p:pic>
      <p:sp>
        <p:nvSpPr>
          <p:cNvPr id="11" name="Title 1">
            <a:extLst>
              <a:ext uri="{FF2B5EF4-FFF2-40B4-BE49-F238E27FC236}">
                <a16:creationId xmlns:a16="http://schemas.microsoft.com/office/drawing/2014/main" id="{9E099843-A4D4-4588-B10E-70A70E22F819}"/>
              </a:ext>
            </a:extLst>
          </p:cNvPr>
          <p:cNvSpPr txBox="1">
            <a:spLocks/>
          </p:cNvSpPr>
          <p:nvPr userDrawn="1"/>
        </p:nvSpPr>
        <p:spPr>
          <a:xfrm>
            <a:off x="0" y="5297913"/>
            <a:ext cx="12192000" cy="906065"/>
          </a:xfrm>
          <a:prstGeom prst="rect">
            <a:avLst/>
          </a:prstGeom>
          <a:gradFill>
            <a:gsLst>
              <a:gs pos="66000">
                <a:srgbClr val="4472C4"/>
              </a:gs>
              <a:gs pos="100000">
                <a:srgbClr val="203864"/>
              </a:gs>
            </a:gsLst>
            <a:lin ang="1800000" scaled="0"/>
          </a:gradFill>
        </p:spPr>
        <p:txBody>
          <a:bodyPr anchor="ctr"/>
          <a:lstStyle>
            <a:lvl1pPr algn="ctr" defTabSz="914400" rtl="0" eaLnBrk="1" latinLnBrk="0" hangingPunct="1">
              <a:lnSpc>
                <a:spcPct val="90000"/>
              </a:lnSpc>
              <a:spcBef>
                <a:spcPct val="0"/>
              </a:spcBef>
              <a:buNone/>
              <a:defRPr sz="4400" kern="1200">
                <a:solidFill>
                  <a:schemeClr val="bg1"/>
                </a:solidFill>
                <a:latin typeface="Calibri (Body)"/>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ysClr val="window" lastClr="FFFFFF"/>
                </a:solidFill>
                <a:effectLst/>
                <a:uLnTx/>
                <a:uFillTx/>
                <a:latin typeface="Open Sans"/>
                <a:ea typeface="+mj-ea"/>
                <a:cs typeface="+mj-cs"/>
              </a:rPr>
              <a:t>Alternate Opening Slide</a:t>
            </a:r>
          </a:p>
        </p:txBody>
      </p:sp>
      <p:pic>
        <p:nvPicPr>
          <p:cNvPr id="6" name="Picture 5" descr="Texas Education Agency Logo">
            <a:extLst>
              <a:ext uri="{FF2B5EF4-FFF2-40B4-BE49-F238E27FC236}">
                <a16:creationId xmlns:a16="http://schemas.microsoft.com/office/drawing/2014/main" id="{B2DFAF21-A31B-4D12-8732-ADE0586C4E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552" y="0"/>
            <a:ext cx="1834896" cy="920496"/>
          </a:xfrm>
          <a:prstGeom prst="rect">
            <a:avLst/>
          </a:prstGeom>
        </p:spPr>
      </p:pic>
    </p:spTree>
    <p:extLst>
      <p:ext uri="{BB962C8B-B14F-4D97-AF65-F5344CB8AC3E}">
        <p14:creationId xmlns:p14="http://schemas.microsoft.com/office/powerpoint/2010/main" val="127153959"/>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8.svg"/></Relationships>
</file>

<file path=ppt/slides/_rels/slide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24.xml"/><Relationship Id="rId4" Type="http://schemas.openxmlformats.org/officeDocument/2006/relationships/image" Target="../media/image28.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28.sv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Texas State capital.">
            <a:extLst>
              <a:ext uri="{FF2B5EF4-FFF2-40B4-BE49-F238E27FC236}">
                <a16:creationId xmlns:a16="http://schemas.microsoft.com/office/drawing/2014/main" id="{85645476-38BE-4464-923D-CB5018A82BB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9145" b="9145"/>
          <a:stretch>
            <a:fillRect/>
          </a:stretch>
        </p:blipFill>
        <p:spPr>
          <a:xfrm>
            <a:off x="0" y="1093694"/>
            <a:ext cx="12192000" cy="5764306"/>
          </a:xfrm>
        </p:spPr>
      </p:pic>
      <p:sp>
        <p:nvSpPr>
          <p:cNvPr id="3" name="Title 2">
            <a:extLst>
              <a:ext uri="{FF2B5EF4-FFF2-40B4-BE49-F238E27FC236}">
                <a16:creationId xmlns:a16="http://schemas.microsoft.com/office/drawing/2014/main" id="{0B668BC7-F2E3-4DC3-970A-7B6483DC5CC3}"/>
              </a:ext>
            </a:extLst>
          </p:cNvPr>
          <p:cNvSpPr>
            <a:spLocks noGrp="1"/>
          </p:cNvSpPr>
          <p:nvPr>
            <p:ph type="ctrTitle"/>
          </p:nvPr>
        </p:nvSpPr>
        <p:spPr>
          <a:solidFill>
            <a:schemeClr val="bg1">
              <a:lumMod val="95000"/>
              <a:alpha val="85000"/>
            </a:schemeClr>
          </a:solidFill>
        </p:spPr>
        <p:txBody>
          <a:bodyPr/>
          <a:lstStyle/>
          <a:p>
            <a:r>
              <a:rPr lang="en-US" dirty="0"/>
              <a:t>Perkins V</a:t>
            </a:r>
          </a:p>
        </p:txBody>
      </p:sp>
      <p:sp>
        <p:nvSpPr>
          <p:cNvPr id="4" name="Subtitle 3">
            <a:extLst>
              <a:ext uri="{FF2B5EF4-FFF2-40B4-BE49-F238E27FC236}">
                <a16:creationId xmlns:a16="http://schemas.microsoft.com/office/drawing/2014/main" id="{77329F29-A095-4341-8656-9B00CD5AB9D5}"/>
              </a:ext>
            </a:extLst>
          </p:cNvPr>
          <p:cNvSpPr>
            <a:spLocks noGrp="1"/>
          </p:cNvSpPr>
          <p:nvPr>
            <p:ph type="subTitle" idx="1"/>
          </p:nvPr>
        </p:nvSpPr>
        <p:spPr>
          <a:xfrm>
            <a:off x="1524000" y="4306043"/>
            <a:ext cx="9144000" cy="851564"/>
          </a:xfrm>
          <a:solidFill>
            <a:schemeClr val="bg1">
              <a:lumMod val="95000"/>
              <a:alpha val="85000"/>
            </a:schemeClr>
          </a:solidFill>
        </p:spPr>
        <p:txBody>
          <a:bodyPr/>
          <a:lstStyle/>
          <a:p>
            <a:r>
              <a:rPr lang="en-US" dirty="0"/>
              <a:t>Texas Education Agency</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9072E-2125-40D6-847A-9E6B768971D4}"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811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A7E8C-1E36-47D5-AF74-26D80008814C}"/>
              </a:ext>
            </a:extLst>
          </p:cNvPr>
          <p:cNvSpPr>
            <a:spLocks noGrp="1"/>
          </p:cNvSpPr>
          <p:nvPr>
            <p:ph type="title"/>
          </p:nvPr>
        </p:nvSpPr>
        <p:spPr/>
        <p:txBody>
          <a:bodyPr/>
          <a:lstStyle/>
          <a:p>
            <a:r>
              <a:rPr lang="en-US" dirty="0"/>
              <a:t>Accountability vs. Perkins Performance</a:t>
            </a:r>
          </a:p>
        </p:txBody>
      </p:sp>
      <p:sp>
        <p:nvSpPr>
          <p:cNvPr id="3" name="Slide Number Placeholder 2">
            <a:extLst>
              <a:ext uri="{FF2B5EF4-FFF2-40B4-BE49-F238E27FC236}">
                <a16:creationId xmlns:a16="http://schemas.microsoft.com/office/drawing/2014/main" id="{0AF7F296-1B03-4CDD-B787-5BB2E0F820D1}"/>
              </a:ext>
            </a:extLst>
          </p:cNvPr>
          <p:cNvSpPr>
            <a:spLocks noGrp="1"/>
          </p:cNvSpPr>
          <p:nvPr>
            <p:ph type="sldNum" sz="quarter" idx="12"/>
          </p:nvPr>
        </p:nvSpPr>
        <p:spPr/>
        <p:txBody>
          <a:bodyPr/>
          <a:lstStyle/>
          <a:p>
            <a:fld id="{0088AB57-2DBE-44A3-AE96-942C49E954BF}" type="slidenum">
              <a:rPr lang="en-US" smtClean="0"/>
              <a:pPr/>
              <a:t>10</a:t>
            </a:fld>
            <a:endParaRPr lang="en-US" dirty="0"/>
          </a:p>
        </p:txBody>
      </p:sp>
      <p:sp>
        <p:nvSpPr>
          <p:cNvPr id="4" name="Content Placeholder 3">
            <a:extLst>
              <a:ext uri="{FF2B5EF4-FFF2-40B4-BE49-F238E27FC236}">
                <a16:creationId xmlns:a16="http://schemas.microsoft.com/office/drawing/2014/main" id="{FB44B4C6-F645-41BB-9FCD-5828EB02A8E2}"/>
              </a:ext>
            </a:extLst>
          </p:cNvPr>
          <p:cNvSpPr>
            <a:spLocks noGrp="1"/>
          </p:cNvSpPr>
          <p:nvPr>
            <p:ph sz="half" idx="2"/>
          </p:nvPr>
        </p:nvSpPr>
        <p:spPr>
          <a:xfrm>
            <a:off x="978527" y="1431662"/>
            <a:ext cx="4937760" cy="4023359"/>
          </a:xfrm>
        </p:spPr>
        <p:txBody>
          <a:bodyPr/>
          <a:lstStyle/>
          <a:p>
            <a:r>
              <a:rPr lang="en-US" dirty="0"/>
              <a:t>TEA Accountability</a:t>
            </a:r>
          </a:p>
          <a:p>
            <a:pPr marL="457200" indent="-457200">
              <a:buFont typeface="Arial" panose="020B0604020202020204" pitchFamily="34" charset="0"/>
              <a:buChar char="•"/>
            </a:pPr>
            <a:r>
              <a:rPr lang="en-US" sz="2400" b="0" dirty="0"/>
              <a:t>Measures college, career, and military readiness of all students</a:t>
            </a:r>
          </a:p>
          <a:p>
            <a:pPr marL="457200" indent="-457200">
              <a:buFont typeface="Arial" panose="020B0604020202020204" pitchFamily="34" charset="0"/>
              <a:buChar char="•"/>
            </a:pPr>
            <a:r>
              <a:rPr lang="en-US" sz="2400" b="0" dirty="0"/>
              <a:t>Career ready is defined by attainment of industry-based certifications</a:t>
            </a:r>
          </a:p>
          <a:p>
            <a:pPr marL="457200" indent="-457200">
              <a:buFont typeface="Arial" panose="020B0604020202020204" pitchFamily="34" charset="0"/>
              <a:buChar char="•"/>
            </a:pPr>
            <a:endParaRPr lang="en-US" dirty="0"/>
          </a:p>
        </p:txBody>
      </p:sp>
      <p:sp>
        <p:nvSpPr>
          <p:cNvPr id="5" name="Content Placeholder 4">
            <a:extLst>
              <a:ext uri="{FF2B5EF4-FFF2-40B4-BE49-F238E27FC236}">
                <a16:creationId xmlns:a16="http://schemas.microsoft.com/office/drawing/2014/main" id="{DBC2BAE7-6691-453E-B36B-C7B763E3FB52}"/>
              </a:ext>
            </a:extLst>
          </p:cNvPr>
          <p:cNvSpPr>
            <a:spLocks noGrp="1"/>
          </p:cNvSpPr>
          <p:nvPr>
            <p:ph sz="quarter" idx="4"/>
          </p:nvPr>
        </p:nvSpPr>
        <p:spPr>
          <a:xfrm>
            <a:off x="6275712" y="1431662"/>
            <a:ext cx="5732257" cy="4023359"/>
          </a:xfrm>
        </p:spPr>
        <p:txBody>
          <a:bodyPr>
            <a:normAutofit/>
          </a:bodyPr>
          <a:lstStyle/>
          <a:p>
            <a:r>
              <a:rPr lang="en-US" dirty="0"/>
              <a:t>Perkins V</a:t>
            </a:r>
          </a:p>
          <a:p>
            <a:pPr marL="457200" indent="-457200">
              <a:buFont typeface="Arial" panose="020B0604020202020204" pitchFamily="34" charset="0"/>
              <a:buChar char="•"/>
            </a:pPr>
            <a:r>
              <a:rPr lang="en-US" sz="2400" b="0" dirty="0"/>
              <a:t>Measures quality of CTE programming</a:t>
            </a:r>
          </a:p>
          <a:p>
            <a:pPr marL="457200" indent="-457200">
              <a:buFont typeface="Arial" panose="020B0604020202020204" pitchFamily="34" charset="0"/>
              <a:buChar char="•"/>
            </a:pPr>
            <a:r>
              <a:rPr lang="en-US" sz="2400" b="0" dirty="0"/>
              <a:t>Quality is defined by CTE student performance on end of course exams, postsecondary placement, and credential attainment (of which industry-based certifications are one option)</a:t>
            </a:r>
          </a:p>
        </p:txBody>
      </p:sp>
      <p:sp>
        <p:nvSpPr>
          <p:cNvPr id="7" name="Rectangle 6">
            <a:extLst>
              <a:ext uri="{FF2B5EF4-FFF2-40B4-BE49-F238E27FC236}">
                <a16:creationId xmlns:a16="http://schemas.microsoft.com/office/drawing/2014/main" id="{C7FA7A46-5455-4FD8-9049-74CD8272403D}"/>
              </a:ext>
            </a:extLst>
          </p:cNvPr>
          <p:cNvSpPr/>
          <p:nvPr/>
        </p:nvSpPr>
        <p:spPr>
          <a:xfrm>
            <a:off x="1976624" y="5081555"/>
            <a:ext cx="9853063" cy="1301992"/>
          </a:xfrm>
          <a:prstGeom prst="rect">
            <a:avLst/>
          </a:prstGeom>
          <a:solidFill>
            <a:schemeClr val="accent2">
              <a:alpha val="5000"/>
            </a:schemeClr>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Previously TEA did not have data on CTE student program completion. Districts reported based on student intent and not established sequences of courses; making this measure unreliable across schools, districts, and state.</a:t>
            </a:r>
          </a:p>
        </p:txBody>
      </p:sp>
      <p:sp>
        <p:nvSpPr>
          <p:cNvPr id="8" name="Rectangle 7">
            <a:extLst>
              <a:ext uri="{FF2B5EF4-FFF2-40B4-BE49-F238E27FC236}">
                <a16:creationId xmlns:a16="http://schemas.microsoft.com/office/drawing/2014/main" id="{C6ECF719-0A1E-4F54-A6BF-A20E493BA8CE}"/>
              </a:ext>
            </a:extLst>
          </p:cNvPr>
          <p:cNvSpPr/>
          <p:nvPr/>
        </p:nvSpPr>
        <p:spPr>
          <a:xfrm>
            <a:off x="404271" y="5081555"/>
            <a:ext cx="1572353" cy="1301991"/>
          </a:xfrm>
          <a:prstGeom prst="rect">
            <a:avLst/>
          </a:prstGeom>
          <a:solidFill>
            <a:schemeClr val="accent2"/>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Calibri" panose="020F0502020204030204" pitchFamily="34" charset="0"/>
                <a:cs typeface="Calibri" panose="020F0502020204030204" pitchFamily="34" charset="0"/>
              </a:rPr>
              <a:t>Key Point</a:t>
            </a:r>
          </a:p>
        </p:txBody>
      </p:sp>
      <p:pic>
        <p:nvPicPr>
          <p:cNvPr id="9" name="Graphic 8" descr="Lightbulb and gear">
            <a:extLst>
              <a:ext uri="{FF2B5EF4-FFF2-40B4-BE49-F238E27FC236}">
                <a16:creationId xmlns:a16="http://schemas.microsoft.com/office/drawing/2014/main" id="{FAC46159-CB4E-46FE-9BA8-FAE894AB97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137" y="5103026"/>
            <a:ext cx="658239" cy="757052"/>
          </a:xfrm>
          <a:prstGeom prst="rect">
            <a:avLst/>
          </a:prstGeom>
        </p:spPr>
      </p:pic>
    </p:spTree>
    <p:extLst>
      <p:ext uri="{BB962C8B-B14F-4D97-AF65-F5344CB8AC3E}">
        <p14:creationId xmlns:p14="http://schemas.microsoft.com/office/powerpoint/2010/main" val="2918179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47741B-EF34-480F-8F21-5BF08780961E}"/>
              </a:ext>
            </a:extLst>
          </p:cNvPr>
          <p:cNvSpPr>
            <a:spLocks noGrp="1"/>
          </p:cNvSpPr>
          <p:nvPr>
            <p:ph type="title"/>
          </p:nvPr>
        </p:nvSpPr>
        <p:spPr>
          <a:xfrm>
            <a:off x="1755914" y="373916"/>
            <a:ext cx="5374574" cy="710206"/>
          </a:xfrm>
        </p:spPr>
        <p:txBody>
          <a:bodyPr>
            <a:normAutofit fontScale="90000"/>
          </a:bodyPr>
          <a:lstStyle/>
          <a:p>
            <a:r>
              <a:rPr lang="en-US" dirty="0"/>
              <a:t>Who is included in the new CTE data?</a:t>
            </a:r>
          </a:p>
        </p:txBody>
      </p:sp>
      <p:sp>
        <p:nvSpPr>
          <p:cNvPr id="3" name="Slide Number Placeholder 2">
            <a:extLst>
              <a:ext uri="{FF2B5EF4-FFF2-40B4-BE49-F238E27FC236}">
                <a16:creationId xmlns:a16="http://schemas.microsoft.com/office/drawing/2014/main" id="{00F52B3F-DC3B-4C9B-8896-8460FCBB8B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8AB57-2DBE-44A3-AE96-942C49E954BF}"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E95631CB-A4C1-4814-A6BF-F8EDEA04009A}"/>
              </a:ext>
            </a:extLst>
          </p:cNvPr>
          <p:cNvSpPr>
            <a:spLocks noGrp="1"/>
          </p:cNvSpPr>
          <p:nvPr>
            <p:ph idx="13"/>
          </p:nvPr>
        </p:nvSpPr>
        <p:spPr>
          <a:xfrm>
            <a:off x="624444" y="1441644"/>
            <a:ext cx="6406977" cy="4302459"/>
          </a:xfrm>
        </p:spPr>
        <p:txBody>
          <a:bodyPr/>
          <a:lstStyle/>
          <a:p>
            <a:pPr marL="457200" indent="-457200">
              <a:buFont typeface="Arial" panose="020B0604020202020204" pitchFamily="34" charset="0"/>
              <a:buChar char="•"/>
            </a:pPr>
            <a:r>
              <a:rPr lang="en-US" b="0" dirty="0"/>
              <a:t>CTE Indicators</a:t>
            </a:r>
          </a:p>
          <a:p>
            <a:pPr marL="1143000" lvl="1" indent="-457200">
              <a:buFont typeface="Arial" panose="020B0604020202020204" pitchFamily="34" charset="0"/>
              <a:buChar char="•"/>
            </a:pPr>
            <a:r>
              <a:rPr lang="en-US" dirty="0"/>
              <a:t>Moving from district self-reported data through PEIMS to auto-calculate function using certified PEIMS course completion data</a:t>
            </a:r>
          </a:p>
          <a:p>
            <a:pPr marL="1143000" lvl="1" indent="-457200">
              <a:buFont typeface="Arial" panose="020B0604020202020204" pitchFamily="34" charset="0"/>
              <a:buChar char="•"/>
            </a:pPr>
            <a:r>
              <a:rPr lang="en-US" dirty="0"/>
              <a:t>Using Perkins V definitions of CTE Concentrator &amp; Completer </a:t>
            </a:r>
          </a:p>
          <a:p>
            <a:pPr marL="1143000" lvl="1" indent="-457200">
              <a:buFont typeface="Arial" panose="020B0604020202020204" pitchFamily="34" charset="0"/>
              <a:buChar char="•"/>
            </a:pPr>
            <a:r>
              <a:rPr lang="en-US" dirty="0"/>
              <a:t>LEA and state baseline data</a:t>
            </a:r>
          </a:p>
          <a:p>
            <a:pPr marL="1143000" lvl="1" indent="-457200">
              <a:buFont typeface="Arial" panose="020B0604020202020204" pitchFamily="34" charset="0"/>
              <a:buChar char="•"/>
            </a:pPr>
            <a:endParaRPr lang="en-US" dirty="0"/>
          </a:p>
        </p:txBody>
      </p:sp>
      <p:pic>
        <p:nvPicPr>
          <p:cNvPr id="2" name="Picture 1">
            <a:extLst>
              <a:ext uri="{FF2B5EF4-FFF2-40B4-BE49-F238E27FC236}">
                <a16:creationId xmlns:a16="http://schemas.microsoft.com/office/drawing/2014/main" id="{2CA19277-4EB6-49D0-B3E5-127EA2AB5B0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130487" y="0"/>
            <a:ext cx="5061513" cy="6529137"/>
          </a:xfrm>
          <a:prstGeom prst="rect">
            <a:avLst/>
          </a:prstGeom>
        </p:spPr>
      </p:pic>
      <p:sp>
        <p:nvSpPr>
          <p:cNvPr id="4" name="Rectangle 3">
            <a:extLst>
              <a:ext uri="{FF2B5EF4-FFF2-40B4-BE49-F238E27FC236}">
                <a16:creationId xmlns:a16="http://schemas.microsoft.com/office/drawing/2014/main" id="{D4A9D17A-E6EC-4A0C-A38E-04314CEE37A8}"/>
              </a:ext>
              <a:ext uri="{C183D7F6-B498-43B3-948B-1728B52AA6E4}">
                <adec:decorative xmlns:adec="http://schemas.microsoft.com/office/drawing/2017/decorative" val="1"/>
              </a:ext>
            </a:extLst>
          </p:cNvPr>
          <p:cNvSpPr/>
          <p:nvPr/>
        </p:nvSpPr>
        <p:spPr>
          <a:xfrm>
            <a:off x="7250806" y="4945487"/>
            <a:ext cx="4816698" cy="15836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0150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6DA2B-A634-4BCD-9438-9650E7624E5A}"/>
              </a:ext>
            </a:extLst>
          </p:cNvPr>
          <p:cNvSpPr>
            <a:spLocks noGrp="1"/>
          </p:cNvSpPr>
          <p:nvPr>
            <p:ph type="title"/>
          </p:nvPr>
        </p:nvSpPr>
        <p:spPr/>
        <p:txBody>
          <a:bodyPr/>
          <a:lstStyle/>
          <a:p>
            <a:r>
              <a:rPr lang="en-US" dirty="0"/>
              <a:t>Perkins V Baseline Data</a:t>
            </a:r>
          </a:p>
        </p:txBody>
      </p:sp>
      <p:sp>
        <p:nvSpPr>
          <p:cNvPr id="3" name="Slide Number Placeholder 2">
            <a:extLst>
              <a:ext uri="{FF2B5EF4-FFF2-40B4-BE49-F238E27FC236}">
                <a16:creationId xmlns:a16="http://schemas.microsoft.com/office/drawing/2014/main" id="{A173203F-2ACB-48A5-904E-C689C0E0E571}"/>
              </a:ext>
            </a:extLst>
          </p:cNvPr>
          <p:cNvSpPr>
            <a:spLocks noGrp="1"/>
          </p:cNvSpPr>
          <p:nvPr>
            <p:ph type="sldNum" sz="quarter" idx="12"/>
          </p:nvPr>
        </p:nvSpPr>
        <p:spPr/>
        <p:txBody>
          <a:bodyPr/>
          <a:lstStyle/>
          <a:p>
            <a:fld id="{0088AB57-2DBE-44A3-AE96-942C49E954BF}" type="slidenum">
              <a:rPr lang="en-US" smtClean="0"/>
              <a:pPr/>
              <a:t>12</a:t>
            </a:fld>
            <a:endParaRPr lang="en-US" dirty="0"/>
          </a:p>
        </p:txBody>
      </p:sp>
      <p:sp>
        <p:nvSpPr>
          <p:cNvPr id="6" name="Content Placeholder 5">
            <a:extLst>
              <a:ext uri="{FF2B5EF4-FFF2-40B4-BE49-F238E27FC236}">
                <a16:creationId xmlns:a16="http://schemas.microsoft.com/office/drawing/2014/main" id="{444CF9EA-2FC6-4EFE-B375-8540F86B301C}"/>
              </a:ext>
            </a:extLst>
          </p:cNvPr>
          <p:cNvSpPr>
            <a:spLocks noGrp="1"/>
          </p:cNvSpPr>
          <p:nvPr>
            <p:ph idx="13"/>
          </p:nvPr>
        </p:nvSpPr>
        <p:spPr>
          <a:xfrm>
            <a:off x="0" y="1483686"/>
            <a:ext cx="5845367" cy="4302459"/>
          </a:xfrm>
        </p:spPr>
        <p:txBody>
          <a:bodyPr/>
          <a:lstStyle/>
          <a:p>
            <a:pPr marL="457200" indent="-457200">
              <a:buFont typeface="Arial" panose="020B0604020202020204" pitchFamily="34" charset="0"/>
              <a:buChar char="•"/>
            </a:pPr>
            <a:r>
              <a:rPr lang="en-US" dirty="0"/>
              <a:t>2017-2018 Graduation Cohort</a:t>
            </a:r>
          </a:p>
          <a:p>
            <a:pPr marL="1143000" lvl="1" indent="-457200">
              <a:buFont typeface="Arial" panose="020B0604020202020204" pitchFamily="34" charset="0"/>
              <a:buChar char="•"/>
            </a:pPr>
            <a:r>
              <a:rPr lang="en-US" dirty="0"/>
              <a:t>Calculated based on course completion records from previous seven years</a:t>
            </a:r>
          </a:p>
          <a:p>
            <a:pPr marL="1143000" lvl="1" indent="-457200">
              <a:buFont typeface="Arial" panose="020B0604020202020204" pitchFamily="34" charset="0"/>
              <a:buChar char="•"/>
            </a:pPr>
            <a:r>
              <a:rPr lang="en-US" dirty="0"/>
              <a:t>Uses Statewide Programs of Study</a:t>
            </a:r>
          </a:p>
          <a:p>
            <a:pPr marL="1600200" lvl="2" indent="-457200">
              <a:buFont typeface="Arial" panose="020B0604020202020204" pitchFamily="34" charset="0"/>
              <a:buChar char="•"/>
            </a:pPr>
            <a:r>
              <a:rPr lang="en-US" dirty="0"/>
              <a:t>Regional Programs of Study will be added in future years.</a:t>
            </a:r>
          </a:p>
        </p:txBody>
      </p:sp>
      <p:pic>
        <p:nvPicPr>
          <p:cNvPr id="7" name="Picture 6" descr="Chart showing different ways to calculate course completion">
            <a:extLst>
              <a:ext uri="{FF2B5EF4-FFF2-40B4-BE49-F238E27FC236}">
                <a16:creationId xmlns:a16="http://schemas.microsoft.com/office/drawing/2014/main" id="{422D1898-81AF-4B28-BE7A-02B8EE8F0D8B}"/>
              </a:ext>
            </a:extLst>
          </p:cNvPr>
          <p:cNvPicPr>
            <a:picLocks noChangeAspect="1"/>
          </p:cNvPicPr>
          <p:nvPr/>
        </p:nvPicPr>
        <p:blipFill rotWithShape="1">
          <a:blip r:embed="rId2"/>
          <a:srcRect t="4099" b="1758"/>
          <a:stretch/>
        </p:blipFill>
        <p:spPr>
          <a:xfrm>
            <a:off x="5906022" y="1334815"/>
            <a:ext cx="6203511" cy="5149270"/>
          </a:xfrm>
          <a:prstGeom prst="rect">
            <a:avLst/>
          </a:prstGeom>
        </p:spPr>
      </p:pic>
    </p:spTree>
    <p:extLst>
      <p:ext uri="{BB962C8B-B14F-4D97-AF65-F5344CB8AC3E}">
        <p14:creationId xmlns:p14="http://schemas.microsoft.com/office/powerpoint/2010/main" val="3420216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913" y="302196"/>
            <a:ext cx="9597887" cy="710206"/>
          </a:xfrm>
        </p:spPr>
        <p:txBody>
          <a:bodyPr>
            <a:normAutofit/>
          </a:bodyPr>
          <a:lstStyle/>
          <a:p>
            <a:r>
              <a:rPr lang="en-US" dirty="0"/>
              <a:t>Texas CTE Background</a:t>
            </a:r>
          </a:p>
        </p:txBody>
      </p:sp>
      <p:sp>
        <p:nvSpPr>
          <p:cNvPr id="3" name="Content Placeholder 2"/>
          <p:cNvSpPr>
            <a:spLocks noGrp="1"/>
          </p:cNvSpPr>
          <p:nvPr>
            <p:ph idx="13"/>
          </p:nvPr>
        </p:nvSpPr>
        <p:spPr>
          <a:xfrm>
            <a:off x="679814" y="1417293"/>
            <a:ext cx="5565711" cy="5000760"/>
          </a:xfrm>
        </p:spPr>
        <p:txBody>
          <a:bodyPr>
            <a:normAutofit fontScale="70000" lnSpcReduction="20000"/>
          </a:bodyPr>
          <a:lstStyle/>
          <a:p>
            <a:pPr>
              <a:lnSpc>
                <a:spcPct val="100000"/>
              </a:lnSpc>
            </a:pPr>
            <a:r>
              <a:rPr lang="en-US" dirty="0">
                <a:solidFill>
                  <a:schemeClr val="accent2"/>
                </a:solidFill>
              </a:rPr>
              <a:t>Funding: </a:t>
            </a:r>
          </a:p>
          <a:p>
            <a:pPr marL="457200" indent="-457200">
              <a:lnSpc>
                <a:spcPct val="100000"/>
              </a:lnSpc>
              <a:buFont typeface="Arial" panose="020B0604020202020204" pitchFamily="34" charset="0"/>
              <a:buChar char="•"/>
            </a:pPr>
            <a:r>
              <a:rPr lang="en-US" sz="2600" b="0" dirty="0"/>
              <a:t>$110 million in Perkins Funds</a:t>
            </a:r>
            <a:r>
              <a:rPr lang="en-US" sz="2600" b="0" i="1" dirty="0"/>
              <a:t> (secondary and postsecondary)</a:t>
            </a:r>
          </a:p>
          <a:p>
            <a:pPr marL="457200" indent="-457200">
              <a:lnSpc>
                <a:spcPct val="100000"/>
              </a:lnSpc>
              <a:buFont typeface="Arial" panose="020B0604020202020204" pitchFamily="34" charset="0"/>
              <a:buChar char="•"/>
            </a:pPr>
            <a:r>
              <a:rPr lang="en-US" sz="2600" b="0" dirty="0"/>
              <a:t>$2.2 billion in state weighted CTE funding (</a:t>
            </a:r>
            <a:r>
              <a:rPr lang="en-US" sz="2600" b="0" i="1" dirty="0"/>
              <a:t>secondary</a:t>
            </a:r>
            <a:r>
              <a:rPr lang="en-US" sz="2600" b="0" dirty="0"/>
              <a:t>)</a:t>
            </a:r>
          </a:p>
          <a:p>
            <a:pPr>
              <a:lnSpc>
                <a:spcPct val="100000"/>
              </a:lnSpc>
            </a:pPr>
            <a:r>
              <a:rPr lang="en-US" dirty="0">
                <a:solidFill>
                  <a:schemeClr val="accent2"/>
                </a:solidFill>
              </a:rPr>
              <a:t>Scale:</a:t>
            </a:r>
          </a:p>
          <a:p>
            <a:pPr marL="457200" indent="-457200">
              <a:lnSpc>
                <a:spcPct val="100000"/>
              </a:lnSpc>
              <a:buFont typeface="Arial" panose="020B0604020202020204" pitchFamily="34" charset="0"/>
              <a:buChar char="•"/>
            </a:pPr>
            <a:r>
              <a:rPr lang="en-US" sz="2600" b="0" dirty="0"/>
              <a:t>TEA is the fiscal agent for Perkins</a:t>
            </a:r>
          </a:p>
          <a:p>
            <a:pPr marL="1143000" lvl="1" indent="-457200">
              <a:lnSpc>
                <a:spcPct val="100000"/>
              </a:lnSpc>
              <a:buFont typeface="Arial" panose="020B0604020202020204" pitchFamily="34" charset="0"/>
              <a:buChar char="•"/>
            </a:pPr>
            <a:r>
              <a:rPr lang="en-US" sz="2400" dirty="0"/>
              <a:t>Flow through funding for THECB</a:t>
            </a:r>
            <a:endParaRPr lang="en-US" sz="2400" b="0" dirty="0"/>
          </a:p>
          <a:p>
            <a:pPr marL="1143000" lvl="1" indent="-457200">
              <a:lnSpc>
                <a:spcPct val="100000"/>
              </a:lnSpc>
              <a:buFont typeface="Arial" panose="020B0604020202020204" pitchFamily="34" charset="0"/>
              <a:buChar char="•"/>
            </a:pPr>
            <a:r>
              <a:rPr lang="en-US" sz="2400" b="0" dirty="0"/>
              <a:t>70/30 split secondary/postsecondary</a:t>
            </a:r>
          </a:p>
          <a:p>
            <a:pPr marL="457200" indent="-457200">
              <a:lnSpc>
                <a:spcPct val="100000"/>
              </a:lnSpc>
              <a:buFont typeface="Arial" panose="020B0604020202020204" pitchFamily="34" charset="0"/>
              <a:buChar char="•"/>
            </a:pPr>
            <a:r>
              <a:rPr lang="en-US" sz="2600" b="0" dirty="0"/>
              <a:t>954 districts receive Perkins Funds</a:t>
            </a:r>
          </a:p>
          <a:p>
            <a:pPr marL="1143000" lvl="1" indent="-457200">
              <a:lnSpc>
                <a:spcPct val="100000"/>
              </a:lnSpc>
              <a:buFont typeface="Arial" panose="020B0604020202020204" pitchFamily="34" charset="0"/>
              <a:buChar char="•"/>
            </a:pPr>
            <a:r>
              <a:rPr lang="en-US" sz="2400" dirty="0"/>
              <a:t>80% of districts in state</a:t>
            </a:r>
            <a:endParaRPr lang="en-US" dirty="0">
              <a:solidFill>
                <a:schemeClr val="accent2"/>
              </a:solidFill>
            </a:endParaRPr>
          </a:p>
          <a:p>
            <a:pPr>
              <a:lnSpc>
                <a:spcPct val="100000"/>
              </a:lnSpc>
            </a:pPr>
            <a:r>
              <a:rPr lang="en-US" dirty="0">
                <a:solidFill>
                  <a:schemeClr val="accent2"/>
                </a:solidFill>
              </a:rPr>
              <a:t>Scope:</a:t>
            </a:r>
          </a:p>
          <a:p>
            <a:pPr marL="457200" indent="-457200">
              <a:lnSpc>
                <a:spcPct val="100000"/>
              </a:lnSpc>
              <a:buFont typeface="Arial" panose="020B0604020202020204" pitchFamily="34" charset="0"/>
              <a:buChar char="•"/>
            </a:pPr>
            <a:r>
              <a:rPr lang="en-US" sz="2600" b="0" dirty="0"/>
              <a:t>Perkins definitions set state definition for CTE quality</a:t>
            </a:r>
          </a:p>
          <a:p>
            <a:pPr marL="457200" indent="-457200">
              <a:lnSpc>
                <a:spcPct val="100000"/>
              </a:lnSpc>
              <a:buFont typeface="Arial" panose="020B0604020202020204" pitchFamily="34" charset="0"/>
              <a:buChar char="•"/>
            </a:pPr>
            <a:r>
              <a:rPr lang="en-US" sz="2600" b="0" dirty="0"/>
              <a:t>Alignment between federal and state monitoring and accountability</a:t>
            </a:r>
          </a:p>
          <a:p>
            <a:pPr>
              <a:lnSpc>
                <a:spcPct val="100000"/>
              </a:lnSpc>
            </a:pPr>
            <a:endParaRPr lang="en-US" sz="2400" b="0" dirty="0"/>
          </a:p>
        </p:txBody>
      </p:sp>
      <p:pic>
        <p:nvPicPr>
          <p:cNvPr id="5" name="Picture 2" descr="Image result for Texas workforce commission region map">
            <a:extLst>
              <a:ext uri="{FF2B5EF4-FFF2-40B4-BE49-F238E27FC236}">
                <a16:creationId xmlns:a16="http://schemas.microsoft.com/office/drawing/2014/main" id="{D84A1DBF-D84B-4D51-8157-74B41487CB6E}"/>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849003" y="1417293"/>
            <a:ext cx="4227755" cy="4023413"/>
          </a:xfrm>
          <a:prstGeom prst="rect">
            <a:avLst/>
          </a:prstGeom>
          <a:noFill/>
        </p:spPr>
      </p:pic>
    </p:spTree>
    <p:extLst>
      <p:ext uri="{BB962C8B-B14F-4D97-AF65-F5344CB8AC3E}">
        <p14:creationId xmlns:p14="http://schemas.microsoft.com/office/powerpoint/2010/main" val="2076761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6967A3-B1A8-43BC-981F-F40A74E3A049}"/>
              </a:ext>
            </a:extLst>
          </p:cNvPr>
          <p:cNvSpPr>
            <a:spLocks noGrp="1"/>
          </p:cNvSpPr>
          <p:nvPr>
            <p:ph type="title"/>
          </p:nvPr>
        </p:nvSpPr>
        <p:spPr>
          <a:xfrm>
            <a:off x="1727110" y="251694"/>
            <a:ext cx="9597887" cy="710206"/>
          </a:xfrm>
        </p:spPr>
        <p:txBody>
          <a:bodyPr>
            <a:normAutofit/>
          </a:bodyPr>
          <a:lstStyle/>
          <a:p>
            <a:r>
              <a:rPr lang="en-US" sz="4000" dirty="0">
                <a:latin typeface="Open Sans"/>
              </a:rPr>
              <a:t>Timeline</a:t>
            </a:r>
          </a:p>
        </p:txBody>
      </p:sp>
      <p:grpSp>
        <p:nvGrpSpPr>
          <p:cNvPr id="34" name="Group 33" descr="Transition plan submitted to USDOE &amp; drafting of Perkins V 4-year plan: March-August 2019&#10;">
            <a:extLst>
              <a:ext uri="{FF2B5EF4-FFF2-40B4-BE49-F238E27FC236}">
                <a16:creationId xmlns:a16="http://schemas.microsoft.com/office/drawing/2014/main" id="{1A58DF36-8783-45ED-8923-261A608F7F7B}"/>
              </a:ext>
            </a:extLst>
          </p:cNvPr>
          <p:cNvGrpSpPr/>
          <p:nvPr/>
        </p:nvGrpSpPr>
        <p:grpSpPr>
          <a:xfrm>
            <a:off x="1045041" y="1557373"/>
            <a:ext cx="2142945" cy="2624096"/>
            <a:chOff x="695507" y="1557373"/>
            <a:chExt cx="2499739" cy="2624096"/>
          </a:xfrm>
        </p:grpSpPr>
        <p:sp>
          <p:nvSpPr>
            <p:cNvPr id="4" name="TextBox 3">
              <a:extLst>
                <a:ext uri="{FF2B5EF4-FFF2-40B4-BE49-F238E27FC236}">
                  <a16:creationId xmlns:a16="http://schemas.microsoft.com/office/drawing/2014/main" id="{138BDA6B-2F46-4C39-9011-25479D466F8B}"/>
                </a:ext>
              </a:extLst>
            </p:cNvPr>
            <p:cNvSpPr txBox="1"/>
            <p:nvPr/>
          </p:nvSpPr>
          <p:spPr>
            <a:xfrm>
              <a:off x="720932" y="1557373"/>
              <a:ext cx="2381400" cy="1169551"/>
            </a:xfrm>
            <a:prstGeom prst="rect">
              <a:avLst/>
            </a:prstGeom>
            <a:noFill/>
            <a:ln w="28575">
              <a:solidFill>
                <a:srgbClr val="0095D1"/>
              </a:solidFill>
            </a:ln>
          </p:spPr>
          <p:txBody>
            <a:bodyPr wrap="square" rtlCol="0">
              <a:spAutoFit/>
            </a:bodyPr>
            <a:lstStyle/>
            <a:p>
              <a:pPr marL="342900" indent="-342900">
                <a:buClr>
                  <a:schemeClr val="accent1"/>
                </a:buClr>
                <a:buFont typeface="Wingdings" panose="05000000000000000000" pitchFamily="2" charset="2"/>
                <a:buChar char="§"/>
              </a:pPr>
              <a:r>
                <a:rPr lang="en-US" sz="1400" dirty="0">
                  <a:latin typeface="Open Sans" panose="020B0606030504020204"/>
                </a:rPr>
                <a:t>Transition Plan Submission to USDOE</a:t>
              </a:r>
            </a:p>
            <a:p>
              <a:pPr marL="342900" indent="-342900">
                <a:buClr>
                  <a:schemeClr val="accent1"/>
                </a:buClr>
                <a:buFont typeface="Wingdings" panose="05000000000000000000" pitchFamily="2" charset="2"/>
                <a:buChar char="§"/>
              </a:pPr>
              <a:r>
                <a:rPr lang="en-US" sz="1400" dirty="0">
                  <a:latin typeface="Open Sans" panose="020B0606030504020204"/>
                </a:rPr>
                <a:t>Drafting of Perkins V Four-Year Plan</a:t>
              </a:r>
            </a:p>
          </p:txBody>
        </p:sp>
        <p:sp>
          <p:nvSpPr>
            <p:cNvPr id="17" name="Arrow: Pentagon 16">
              <a:extLst>
                <a:ext uri="{FF2B5EF4-FFF2-40B4-BE49-F238E27FC236}">
                  <a16:creationId xmlns:a16="http://schemas.microsoft.com/office/drawing/2014/main" id="{32E92589-218C-4960-92EA-5DA27C16D8B1}"/>
                </a:ext>
              </a:extLst>
            </p:cNvPr>
            <p:cNvSpPr/>
            <p:nvPr/>
          </p:nvSpPr>
          <p:spPr>
            <a:xfrm>
              <a:off x="695507" y="3191766"/>
              <a:ext cx="2499739" cy="989703"/>
            </a:xfrm>
            <a:prstGeom prst="homePlate">
              <a:avLst/>
            </a:prstGeom>
            <a:solidFill>
              <a:srgbClr val="009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a:rPr>
                <a:t>March-August 2019</a:t>
              </a:r>
            </a:p>
          </p:txBody>
        </p:sp>
        <p:cxnSp>
          <p:nvCxnSpPr>
            <p:cNvPr id="24" name="Straight Arrow Connector 23">
              <a:extLst>
                <a:ext uri="{FF2B5EF4-FFF2-40B4-BE49-F238E27FC236}">
                  <a16:creationId xmlns:a16="http://schemas.microsoft.com/office/drawing/2014/main" id="{ED31FC33-CCCF-45AF-846C-A07F2229EF35}"/>
                </a:ext>
              </a:extLst>
            </p:cNvPr>
            <p:cNvCxnSpPr>
              <a:cxnSpLocks/>
            </p:cNvCxnSpPr>
            <p:nvPr/>
          </p:nvCxnSpPr>
          <p:spPr>
            <a:xfrm flipH="1">
              <a:off x="1897481" y="2748189"/>
              <a:ext cx="1" cy="373135"/>
            </a:xfrm>
            <a:prstGeom prst="straightConnector1">
              <a:avLst/>
            </a:prstGeom>
            <a:ln w="28575">
              <a:solidFill>
                <a:srgbClr val="0095D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descr="Submit Perkins V Plan to SBOE for approval and submit Perkins V Plan to USDOE: April&#10;&#10;">
            <a:extLst>
              <a:ext uri="{FF2B5EF4-FFF2-40B4-BE49-F238E27FC236}">
                <a16:creationId xmlns:a16="http://schemas.microsoft.com/office/drawing/2014/main" id="{A489DA62-4F3B-49BA-8B1C-3CA5F9A049BD}"/>
              </a:ext>
            </a:extLst>
          </p:cNvPr>
          <p:cNvGrpSpPr/>
          <p:nvPr/>
        </p:nvGrpSpPr>
        <p:grpSpPr>
          <a:xfrm>
            <a:off x="8499460" y="1395329"/>
            <a:ext cx="2497927" cy="2797141"/>
            <a:chOff x="7903625" y="1396270"/>
            <a:chExt cx="2114695" cy="2785199"/>
          </a:xfrm>
        </p:grpSpPr>
        <p:sp>
          <p:nvSpPr>
            <p:cNvPr id="8" name="TextBox 7">
              <a:extLst>
                <a:ext uri="{FF2B5EF4-FFF2-40B4-BE49-F238E27FC236}">
                  <a16:creationId xmlns:a16="http://schemas.microsoft.com/office/drawing/2014/main" id="{45DC7053-41A4-4BCE-8299-EADA2D706101}"/>
                </a:ext>
              </a:extLst>
            </p:cNvPr>
            <p:cNvSpPr txBox="1"/>
            <p:nvPr/>
          </p:nvSpPr>
          <p:spPr>
            <a:xfrm>
              <a:off x="8035178" y="1396270"/>
              <a:ext cx="1727843" cy="1379082"/>
            </a:xfrm>
            <a:prstGeom prst="rect">
              <a:avLst/>
            </a:prstGeom>
            <a:noFill/>
            <a:ln w="28575">
              <a:solidFill>
                <a:srgbClr val="824D94"/>
              </a:solidFill>
            </a:ln>
          </p:spPr>
          <p:txBody>
            <a:bodyPr wrap="square" rtlCol="0">
              <a:spAutoFit/>
            </a:bodyPr>
            <a:lstStyle/>
            <a:p>
              <a:pPr marL="285750" indent="-285750">
                <a:buClr>
                  <a:srgbClr val="7030A0"/>
                </a:buClr>
                <a:buFont typeface="Wingdings" panose="05000000000000000000" pitchFamily="2" charset="2"/>
                <a:buChar char="§"/>
              </a:pPr>
              <a:r>
                <a:rPr lang="en-US" sz="1400" dirty="0">
                  <a:latin typeface="Open Sans" panose="020B0606030504020204"/>
                </a:rPr>
                <a:t>Submit Perkins V Plan to SBOE for final approval</a:t>
              </a:r>
            </a:p>
            <a:p>
              <a:pPr marL="285750" indent="-285750">
                <a:buClr>
                  <a:srgbClr val="7030A0"/>
                </a:buClr>
                <a:buFont typeface="Wingdings" panose="05000000000000000000" pitchFamily="2" charset="2"/>
                <a:buChar char="§"/>
              </a:pPr>
              <a:r>
                <a:rPr lang="en-US" sz="1400" dirty="0">
                  <a:latin typeface="Open Sans" panose="020B0606030504020204"/>
                </a:rPr>
                <a:t>Submit Perkins V Plan to USDOE</a:t>
              </a:r>
            </a:p>
            <a:p>
              <a:pPr>
                <a:buClr>
                  <a:srgbClr val="7030A0"/>
                </a:buClr>
              </a:pPr>
              <a:endParaRPr lang="en-US" sz="1400" dirty="0">
                <a:latin typeface="Open Sans" panose="020B0606030504020204"/>
              </a:endParaRPr>
            </a:p>
          </p:txBody>
        </p:sp>
        <p:sp>
          <p:nvSpPr>
            <p:cNvPr id="21" name="Arrow: Chevron 20">
              <a:extLst>
                <a:ext uri="{FF2B5EF4-FFF2-40B4-BE49-F238E27FC236}">
                  <a16:creationId xmlns:a16="http://schemas.microsoft.com/office/drawing/2014/main" id="{4B0985BF-B213-4423-A5D3-716D546BA15F}"/>
                </a:ext>
              </a:extLst>
            </p:cNvPr>
            <p:cNvSpPr/>
            <p:nvPr/>
          </p:nvSpPr>
          <p:spPr>
            <a:xfrm>
              <a:off x="7903625" y="3191766"/>
              <a:ext cx="2114695" cy="989703"/>
            </a:xfrm>
            <a:prstGeom prst="chevron">
              <a:avLst/>
            </a:prstGeom>
            <a:solidFill>
              <a:srgbClr val="824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Open Sans" panose="020B0606030504020204"/>
                </a:rPr>
                <a:t>April 2020</a:t>
              </a:r>
            </a:p>
          </p:txBody>
        </p:sp>
        <p:cxnSp>
          <p:nvCxnSpPr>
            <p:cNvPr id="26" name="Straight Arrow Connector 25">
              <a:extLst>
                <a:ext uri="{FF2B5EF4-FFF2-40B4-BE49-F238E27FC236}">
                  <a16:creationId xmlns:a16="http://schemas.microsoft.com/office/drawing/2014/main" id="{205E9286-B816-4BC5-8D00-7CB9CF9BAD49}"/>
                </a:ext>
              </a:extLst>
            </p:cNvPr>
            <p:cNvCxnSpPr>
              <a:cxnSpLocks/>
            </p:cNvCxnSpPr>
            <p:nvPr/>
          </p:nvCxnSpPr>
          <p:spPr>
            <a:xfrm flipH="1">
              <a:off x="8857945" y="2789778"/>
              <a:ext cx="1" cy="373135"/>
            </a:xfrm>
            <a:prstGeom prst="straightConnector1">
              <a:avLst/>
            </a:prstGeom>
            <a:ln w="28575">
              <a:solidFill>
                <a:srgbClr val="824D9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descr="CTE State Baseline Performance Data: Sept. - Dec. 2019&#10;">
            <a:extLst>
              <a:ext uri="{FF2B5EF4-FFF2-40B4-BE49-F238E27FC236}">
                <a16:creationId xmlns:a16="http://schemas.microsoft.com/office/drawing/2014/main" id="{86F8C1F2-7BCE-402D-B6F6-4B8A0CBDA690}"/>
              </a:ext>
            </a:extLst>
          </p:cNvPr>
          <p:cNvGrpSpPr/>
          <p:nvPr/>
        </p:nvGrpSpPr>
        <p:grpSpPr>
          <a:xfrm>
            <a:off x="2683313" y="3191766"/>
            <a:ext cx="2389157" cy="1827606"/>
            <a:chOff x="2647427" y="3196249"/>
            <a:chExt cx="2283870" cy="1827606"/>
          </a:xfrm>
        </p:grpSpPr>
        <p:sp>
          <p:nvSpPr>
            <p:cNvPr id="5" name="TextBox 4">
              <a:extLst>
                <a:ext uri="{FF2B5EF4-FFF2-40B4-BE49-F238E27FC236}">
                  <a16:creationId xmlns:a16="http://schemas.microsoft.com/office/drawing/2014/main" id="{5C79D65B-E11C-4E4D-B197-80F10C445C46}"/>
                </a:ext>
              </a:extLst>
            </p:cNvPr>
            <p:cNvSpPr txBox="1"/>
            <p:nvPr/>
          </p:nvSpPr>
          <p:spPr>
            <a:xfrm>
              <a:off x="2761893" y="4500635"/>
              <a:ext cx="2128047" cy="523220"/>
            </a:xfrm>
            <a:prstGeom prst="rect">
              <a:avLst/>
            </a:prstGeom>
            <a:noFill/>
            <a:ln w="28575">
              <a:solidFill>
                <a:schemeClr val="accent2"/>
              </a:solidFill>
            </a:ln>
          </p:spPr>
          <p:txBody>
            <a:bodyPr wrap="square" rtlCol="0">
              <a:spAutoFit/>
            </a:bodyPr>
            <a:lstStyle/>
            <a:p>
              <a:pPr marL="285750" indent="-285750">
                <a:buClr>
                  <a:schemeClr val="accent2"/>
                </a:buClr>
                <a:buFont typeface="Wingdings" panose="05000000000000000000" pitchFamily="2" charset="2"/>
                <a:buChar char="§"/>
              </a:pPr>
              <a:r>
                <a:rPr lang="en-US" sz="1400" dirty="0">
                  <a:latin typeface="Open Sans" panose="020B0606030504020204"/>
                </a:rPr>
                <a:t>CTE State Baseline Performance Data</a:t>
              </a:r>
            </a:p>
          </p:txBody>
        </p:sp>
        <p:sp>
          <p:nvSpPr>
            <p:cNvPr id="18" name="Arrow: Chevron 17">
              <a:extLst>
                <a:ext uri="{FF2B5EF4-FFF2-40B4-BE49-F238E27FC236}">
                  <a16:creationId xmlns:a16="http://schemas.microsoft.com/office/drawing/2014/main" id="{9EE9D38C-30D7-4BA0-B2BA-EBD6469EB7A4}"/>
                </a:ext>
              </a:extLst>
            </p:cNvPr>
            <p:cNvSpPr/>
            <p:nvPr/>
          </p:nvSpPr>
          <p:spPr>
            <a:xfrm>
              <a:off x="2647427" y="3196249"/>
              <a:ext cx="2283870" cy="98970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Open Sans" panose="020B0606030504020204"/>
                </a:rPr>
                <a:t>September -December 2019</a:t>
              </a:r>
            </a:p>
          </p:txBody>
        </p:sp>
        <p:cxnSp>
          <p:nvCxnSpPr>
            <p:cNvPr id="29" name="Straight Arrow Connector 28">
              <a:extLst>
                <a:ext uri="{FF2B5EF4-FFF2-40B4-BE49-F238E27FC236}">
                  <a16:creationId xmlns:a16="http://schemas.microsoft.com/office/drawing/2014/main" id="{7B61D2BC-5E72-4DD2-9708-F54D1CD12D07}"/>
                </a:ext>
              </a:extLst>
            </p:cNvPr>
            <p:cNvCxnSpPr>
              <a:cxnSpLocks/>
            </p:cNvCxnSpPr>
            <p:nvPr/>
          </p:nvCxnSpPr>
          <p:spPr>
            <a:xfrm flipV="1">
              <a:off x="3720946" y="4196955"/>
              <a:ext cx="0" cy="30971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descr="March 2019: Revisions from public comment period and plan to the governor">
            <a:extLst>
              <a:ext uri="{FF2B5EF4-FFF2-40B4-BE49-F238E27FC236}">
                <a16:creationId xmlns:a16="http://schemas.microsoft.com/office/drawing/2014/main" id="{A54B0B69-5D1F-47E1-871F-656AAACAD70B}"/>
              </a:ext>
            </a:extLst>
          </p:cNvPr>
          <p:cNvGrpSpPr/>
          <p:nvPr/>
        </p:nvGrpSpPr>
        <p:grpSpPr>
          <a:xfrm>
            <a:off x="6625212" y="3191766"/>
            <a:ext cx="2385863" cy="2689381"/>
            <a:chOff x="6409465" y="3196247"/>
            <a:chExt cx="2521202" cy="2689381"/>
          </a:xfrm>
        </p:grpSpPr>
        <p:sp>
          <p:nvSpPr>
            <p:cNvPr id="7" name="TextBox 6">
              <a:extLst>
                <a:ext uri="{FF2B5EF4-FFF2-40B4-BE49-F238E27FC236}">
                  <a16:creationId xmlns:a16="http://schemas.microsoft.com/office/drawing/2014/main" id="{CC92EB5B-D621-48CA-BB91-E97E4F7C950D}"/>
                </a:ext>
              </a:extLst>
            </p:cNvPr>
            <p:cNvSpPr txBox="1"/>
            <p:nvPr/>
          </p:nvSpPr>
          <p:spPr>
            <a:xfrm>
              <a:off x="6567700" y="4500633"/>
              <a:ext cx="1986539" cy="1384995"/>
            </a:xfrm>
            <a:prstGeom prst="rect">
              <a:avLst/>
            </a:prstGeom>
            <a:noFill/>
            <a:ln w="28575">
              <a:solidFill>
                <a:srgbClr val="BF3333"/>
              </a:solidFill>
            </a:ln>
          </p:spPr>
          <p:txBody>
            <a:bodyPr wrap="square" rtlCol="0">
              <a:spAutoFit/>
            </a:bodyPr>
            <a:lstStyle/>
            <a:p>
              <a:pPr marL="342900" indent="-342900">
                <a:buClr>
                  <a:srgbClr val="C00000"/>
                </a:buClr>
                <a:buFont typeface="Wingdings" panose="05000000000000000000" pitchFamily="2" charset="2"/>
                <a:buChar char="§"/>
              </a:pPr>
              <a:r>
                <a:rPr lang="en-US" sz="1400" dirty="0">
                  <a:latin typeface="Open Sans" panose="020B0606030504020204"/>
                </a:rPr>
                <a:t>Revisions from Public Comment Period</a:t>
              </a:r>
            </a:p>
            <a:p>
              <a:pPr marL="342900" indent="-342900">
                <a:buClr>
                  <a:srgbClr val="C00000"/>
                </a:buClr>
                <a:buFont typeface="Wingdings" panose="05000000000000000000" pitchFamily="2" charset="2"/>
                <a:buChar char="§"/>
              </a:pPr>
              <a:r>
                <a:rPr lang="en-US" sz="1400" dirty="0">
                  <a:latin typeface="Open Sans" panose="020B0606030504020204"/>
                </a:rPr>
                <a:t>Perkins V State Plan to Office of the Governor</a:t>
              </a:r>
            </a:p>
          </p:txBody>
        </p:sp>
        <p:sp>
          <p:nvSpPr>
            <p:cNvPr id="20" name="Arrow: Chevron 19">
              <a:extLst>
                <a:ext uri="{FF2B5EF4-FFF2-40B4-BE49-F238E27FC236}">
                  <a16:creationId xmlns:a16="http://schemas.microsoft.com/office/drawing/2014/main" id="{0FB41BFB-9352-4868-9FD6-43029C48A126}"/>
                </a:ext>
              </a:extLst>
            </p:cNvPr>
            <p:cNvSpPr/>
            <p:nvPr/>
          </p:nvSpPr>
          <p:spPr>
            <a:xfrm>
              <a:off x="6409465" y="3196247"/>
              <a:ext cx="2521202" cy="1000705"/>
            </a:xfrm>
            <a:prstGeom prst="chevron">
              <a:avLst/>
            </a:prstGeom>
            <a:solidFill>
              <a:srgbClr val="B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Open Sans" panose="020B0606030504020204"/>
                </a:rPr>
                <a:t>March 2019</a:t>
              </a:r>
            </a:p>
          </p:txBody>
        </p:sp>
        <p:cxnSp>
          <p:nvCxnSpPr>
            <p:cNvPr id="32" name="Straight Arrow Connector 31">
              <a:extLst>
                <a:ext uri="{FF2B5EF4-FFF2-40B4-BE49-F238E27FC236}">
                  <a16:creationId xmlns:a16="http://schemas.microsoft.com/office/drawing/2014/main" id="{6DC540A4-06A2-4E20-8ED9-F2AE56C7C1DD}"/>
                </a:ext>
              </a:extLst>
            </p:cNvPr>
            <p:cNvCxnSpPr>
              <a:cxnSpLocks/>
            </p:cNvCxnSpPr>
            <p:nvPr/>
          </p:nvCxnSpPr>
          <p:spPr>
            <a:xfrm flipV="1">
              <a:off x="7560969" y="4185950"/>
              <a:ext cx="0" cy="309710"/>
            </a:xfrm>
            <a:prstGeom prst="straightConnector1">
              <a:avLst/>
            </a:prstGeom>
            <a:ln w="28575">
              <a:solidFill>
                <a:srgbClr val="BF333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Group 38" descr="Public Comment Period and Perkins V draft plan submitted to SBOE for discussion: January-February 2020">
            <a:extLst>
              <a:ext uri="{FF2B5EF4-FFF2-40B4-BE49-F238E27FC236}">
                <a16:creationId xmlns:a16="http://schemas.microsoft.com/office/drawing/2014/main" id="{D0EC3334-E642-4AE5-920F-99A66FD457A4}"/>
              </a:ext>
            </a:extLst>
          </p:cNvPr>
          <p:cNvGrpSpPr/>
          <p:nvPr/>
        </p:nvGrpSpPr>
        <p:grpSpPr>
          <a:xfrm>
            <a:off x="4555772" y="1374759"/>
            <a:ext cx="2582866" cy="2811192"/>
            <a:chOff x="4465202" y="1374759"/>
            <a:chExt cx="2283870" cy="2811192"/>
          </a:xfrm>
        </p:grpSpPr>
        <p:sp>
          <p:nvSpPr>
            <p:cNvPr id="6" name="TextBox 5">
              <a:extLst>
                <a:ext uri="{FF2B5EF4-FFF2-40B4-BE49-F238E27FC236}">
                  <a16:creationId xmlns:a16="http://schemas.microsoft.com/office/drawing/2014/main" id="{793029B1-CE61-4C14-B860-DB712EE5F530}"/>
                </a:ext>
              </a:extLst>
            </p:cNvPr>
            <p:cNvSpPr txBox="1"/>
            <p:nvPr/>
          </p:nvSpPr>
          <p:spPr>
            <a:xfrm>
              <a:off x="4716012" y="1374759"/>
              <a:ext cx="1653481" cy="1384995"/>
            </a:xfrm>
            <a:prstGeom prst="rect">
              <a:avLst/>
            </a:prstGeom>
            <a:noFill/>
            <a:ln w="28575">
              <a:solidFill>
                <a:schemeClr val="accent6"/>
              </a:solidFill>
            </a:ln>
          </p:spPr>
          <p:txBody>
            <a:bodyPr wrap="square" rtlCol="0">
              <a:spAutoFit/>
            </a:bodyPr>
            <a:lstStyle/>
            <a:p>
              <a:pPr marL="285750" indent="-285750">
                <a:buClr>
                  <a:schemeClr val="accent6"/>
                </a:buClr>
                <a:buFont typeface="Wingdings" panose="05000000000000000000" pitchFamily="2" charset="2"/>
                <a:buChar char="§"/>
              </a:pPr>
              <a:r>
                <a:rPr lang="en-US" sz="1400" dirty="0">
                  <a:latin typeface="Open Sans" panose="020B0606030504020204"/>
                </a:rPr>
                <a:t>Public Comment Period</a:t>
              </a:r>
            </a:p>
            <a:p>
              <a:pPr marL="285750" indent="-285750">
                <a:buClr>
                  <a:schemeClr val="accent6"/>
                </a:buClr>
                <a:buFont typeface="Wingdings" panose="05000000000000000000" pitchFamily="2" charset="2"/>
                <a:buChar char="§"/>
              </a:pPr>
              <a:r>
                <a:rPr lang="en-US" sz="1400" dirty="0">
                  <a:latin typeface="Open Sans" panose="020B0606030504020204"/>
                </a:rPr>
                <a:t>Perkins V Draft Plan to SBOE for Discussion</a:t>
              </a:r>
            </a:p>
            <a:p>
              <a:pPr marL="285750" indent="-285750">
                <a:buClr>
                  <a:schemeClr val="accent6"/>
                </a:buClr>
                <a:buFont typeface="Wingdings" panose="05000000000000000000" pitchFamily="2" charset="2"/>
                <a:buChar char="§"/>
              </a:pPr>
              <a:endParaRPr lang="en-US" sz="1400" dirty="0">
                <a:latin typeface="Open Sans" panose="020B0606030504020204"/>
              </a:endParaRPr>
            </a:p>
          </p:txBody>
        </p:sp>
        <p:sp>
          <p:nvSpPr>
            <p:cNvPr id="19" name="Arrow: Chevron 18">
              <a:extLst>
                <a:ext uri="{FF2B5EF4-FFF2-40B4-BE49-F238E27FC236}">
                  <a16:creationId xmlns:a16="http://schemas.microsoft.com/office/drawing/2014/main" id="{5B02128A-B471-4138-BF95-C643769D5D06}"/>
                </a:ext>
              </a:extLst>
            </p:cNvPr>
            <p:cNvSpPr/>
            <p:nvPr/>
          </p:nvSpPr>
          <p:spPr>
            <a:xfrm>
              <a:off x="4465202" y="3196248"/>
              <a:ext cx="2283870" cy="989703"/>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Open Sans" panose="020B0606030504020204"/>
                </a:rPr>
                <a:t>January -February 2020</a:t>
              </a:r>
            </a:p>
          </p:txBody>
        </p:sp>
        <p:cxnSp>
          <p:nvCxnSpPr>
            <p:cNvPr id="25" name="Straight Arrow Connector 24">
              <a:extLst>
                <a:ext uri="{FF2B5EF4-FFF2-40B4-BE49-F238E27FC236}">
                  <a16:creationId xmlns:a16="http://schemas.microsoft.com/office/drawing/2014/main" id="{BC26FEEB-E0DE-47B3-99AD-C390821F9FE9}"/>
                </a:ext>
              </a:extLst>
            </p:cNvPr>
            <p:cNvCxnSpPr>
              <a:cxnSpLocks/>
            </p:cNvCxnSpPr>
            <p:nvPr/>
          </p:nvCxnSpPr>
          <p:spPr>
            <a:xfrm flipH="1">
              <a:off x="5555302" y="2771704"/>
              <a:ext cx="1" cy="373135"/>
            </a:xfrm>
            <a:prstGeom prst="straightConnector1">
              <a:avLst/>
            </a:prstGeom>
            <a:ln w="28575">
              <a:solidFill>
                <a:srgbClr val="70AD47"/>
              </a:solidFill>
              <a:tailEnd type="triangle"/>
            </a:ln>
          </p:spPr>
          <p:style>
            <a:lnRef idx="1">
              <a:schemeClr val="accent1"/>
            </a:lnRef>
            <a:fillRef idx="0">
              <a:schemeClr val="accent1"/>
            </a:fillRef>
            <a:effectRef idx="0">
              <a:schemeClr val="accent1"/>
            </a:effectRef>
            <a:fontRef idx="minor">
              <a:schemeClr val="tx1"/>
            </a:fontRef>
          </p:style>
        </p:cxnSp>
      </p:grpSp>
      <p:sp>
        <p:nvSpPr>
          <p:cNvPr id="2" name="Arrow: Right 1">
            <a:extLst>
              <a:ext uri="{FF2B5EF4-FFF2-40B4-BE49-F238E27FC236}">
                <a16:creationId xmlns:a16="http://schemas.microsoft.com/office/drawing/2014/main" id="{174E8D85-89CC-4B30-A279-E8AF76315286}"/>
              </a:ext>
            </a:extLst>
          </p:cNvPr>
          <p:cNvSpPr/>
          <p:nvPr/>
        </p:nvSpPr>
        <p:spPr>
          <a:xfrm>
            <a:off x="1045041" y="5881147"/>
            <a:ext cx="8116212" cy="638894"/>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Stakeholder Engagement &amp; Feedback</a:t>
            </a:r>
          </a:p>
        </p:txBody>
      </p:sp>
    </p:spTree>
    <p:extLst>
      <p:ext uri="{BB962C8B-B14F-4D97-AF65-F5344CB8AC3E}">
        <p14:creationId xmlns:p14="http://schemas.microsoft.com/office/powerpoint/2010/main" val="1960799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62A23-5AA8-4AE2-964E-D0405C0D7329}"/>
              </a:ext>
            </a:extLst>
          </p:cNvPr>
          <p:cNvSpPr>
            <a:spLocks noGrp="1"/>
          </p:cNvSpPr>
          <p:nvPr>
            <p:ph type="title"/>
          </p:nvPr>
        </p:nvSpPr>
        <p:spPr>
          <a:prstGeom prst="rect">
            <a:avLst/>
          </a:prstGeom>
        </p:spPr>
        <p:txBody>
          <a:bodyPr anchor="ctr">
            <a:normAutofit/>
          </a:bodyPr>
          <a:lstStyle/>
          <a:p>
            <a:r>
              <a:rPr lang="en-US" sz="3700" dirty="0"/>
              <a:t>Comprehensive Stakeholder Engagement</a:t>
            </a:r>
          </a:p>
        </p:txBody>
      </p:sp>
      <p:sp>
        <p:nvSpPr>
          <p:cNvPr id="3" name="Slide Number Placeholder 2">
            <a:extLst>
              <a:ext uri="{FF2B5EF4-FFF2-40B4-BE49-F238E27FC236}">
                <a16:creationId xmlns:a16="http://schemas.microsoft.com/office/drawing/2014/main" id="{FCEF8B44-70F1-4A23-9552-C2C4ADEB875D}"/>
              </a:ext>
            </a:extLst>
          </p:cNvPr>
          <p:cNvSpPr>
            <a:spLocks noGrp="1"/>
          </p:cNvSpPr>
          <p:nvPr>
            <p:ph type="sldNum" sz="quarter" idx="12"/>
          </p:nvPr>
        </p:nvSpPr>
        <p:spPr>
          <a:prstGeom prst="rect">
            <a:avLst/>
          </a:prstGeom>
        </p:spPr>
        <p:txBody>
          <a:bodyPr anchor="ctr">
            <a:normAutofit/>
          </a:bodyPr>
          <a:lstStyle/>
          <a:p>
            <a:pPr>
              <a:lnSpc>
                <a:spcPct val="90000"/>
              </a:lnSpc>
              <a:spcAft>
                <a:spcPts val="600"/>
              </a:spcAft>
            </a:pPr>
            <a:fld id="{0088AB57-2DBE-44A3-AE96-942C49E954BF}" type="slidenum">
              <a:rPr lang="en-US" sz="700" smtClean="0"/>
              <a:pPr>
                <a:lnSpc>
                  <a:spcPct val="90000"/>
                </a:lnSpc>
                <a:spcAft>
                  <a:spcPts val="600"/>
                </a:spcAft>
              </a:pPr>
              <a:t>4</a:t>
            </a:fld>
            <a:endParaRPr lang="en-US" sz="700"/>
          </a:p>
        </p:txBody>
      </p:sp>
      <p:sp>
        <p:nvSpPr>
          <p:cNvPr id="10" name="Content Placeholder 3">
            <a:extLst>
              <a:ext uri="{FF2B5EF4-FFF2-40B4-BE49-F238E27FC236}">
                <a16:creationId xmlns:a16="http://schemas.microsoft.com/office/drawing/2014/main" id="{FBB06BB9-AEB4-456E-A357-3CD9A0292D82}"/>
              </a:ext>
            </a:extLst>
          </p:cNvPr>
          <p:cNvSpPr>
            <a:spLocks noGrp="1"/>
          </p:cNvSpPr>
          <p:nvPr>
            <p:ph sz="quarter" idx="13"/>
          </p:nvPr>
        </p:nvSpPr>
        <p:spPr>
          <a:xfrm>
            <a:off x="6266282" y="1338280"/>
            <a:ext cx="5534025" cy="4603750"/>
          </a:xfrm>
        </p:spPr>
        <p:txBody>
          <a:bodyPr>
            <a:normAutofit/>
          </a:bodyPr>
          <a:lstStyle/>
          <a:p>
            <a:r>
              <a:rPr lang="en-US" b="1" dirty="0"/>
              <a:t>Public comment</a:t>
            </a:r>
            <a:r>
              <a:rPr lang="en-US" dirty="0"/>
              <a:t>: currently posted online through March where we will take feedback and incorporate prior to April SBOE meeting</a:t>
            </a:r>
          </a:p>
          <a:p>
            <a:r>
              <a:rPr lang="en-US" b="1" dirty="0"/>
              <a:t>Open public meetings</a:t>
            </a:r>
            <a:r>
              <a:rPr lang="en-US" dirty="0"/>
              <a:t>: two scheduled over the next two months </a:t>
            </a:r>
          </a:p>
        </p:txBody>
      </p:sp>
      <p:sp>
        <p:nvSpPr>
          <p:cNvPr id="4" name="Text Placeholder 3">
            <a:extLst>
              <a:ext uri="{FF2B5EF4-FFF2-40B4-BE49-F238E27FC236}">
                <a16:creationId xmlns:a16="http://schemas.microsoft.com/office/drawing/2014/main" id="{253DCE86-A860-499D-8D0A-DF2B0F8CEF85}"/>
              </a:ext>
            </a:extLst>
          </p:cNvPr>
          <p:cNvSpPr>
            <a:spLocks noGrp="1"/>
          </p:cNvSpPr>
          <p:nvPr>
            <p:ph type="body" sz="quarter" idx="14"/>
          </p:nvPr>
        </p:nvSpPr>
        <p:spPr>
          <a:xfrm>
            <a:off x="207035" y="1310284"/>
            <a:ext cx="5689304" cy="4603750"/>
          </a:xfrm>
        </p:spPr>
        <p:txBody>
          <a:bodyPr>
            <a:normAutofit/>
          </a:bodyPr>
          <a:lstStyle/>
          <a:p>
            <a:r>
              <a:rPr lang="en-US" b="1" dirty="0"/>
              <a:t>Listening tour and stakeholder engagement visits</a:t>
            </a:r>
            <a:r>
              <a:rPr lang="en-US" dirty="0"/>
              <a:t>: p. 77-79</a:t>
            </a:r>
          </a:p>
          <a:p>
            <a:pPr marL="457200" indent="-457200">
              <a:buFont typeface="Arial" panose="020B0604020202020204" pitchFamily="34" charset="0"/>
              <a:buChar char="•"/>
            </a:pPr>
            <a:r>
              <a:rPr lang="en-US" dirty="0"/>
              <a:t>Over 145 individual meetings and district/region visits</a:t>
            </a:r>
          </a:p>
          <a:p>
            <a:r>
              <a:rPr lang="en-US" b="1" dirty="0"/>
              <a:t>Conferences and events: </a:t>
            </a:r>
            <a:r>
              <a:rPr lang="en-US" dirty="0"/>
              <a:t>p. 80-82 </a:t>
            </a:r>
          </a:p>
          <a:p>
            <a:pPr marL="457200" indent="-457200">
              <a:buFont typeface="Arial" panose="020B0604020202020204" pitchFamily="34" charset="0"/>
              <a:buChar char="•"/>
            </a:pPr>
            <a:r>
              <a:rPr lang="en-US" dirty="0"/>
              <a:t>TEA provided updates and information on Perkins V reaching over 6,500 stakeholders</a:t>
            </a:r>
          </a:p>
          <a:p>
            <a:endParaRPr lang="en-US" dirty="0"/>
          </a:p>
        </p:txBody>
      </p:sp>
      <p:sp>
        <p:nvSpPr>
          <p:cNvPr id="7" name="Rectangle 6">
            <a:extLst>
              <a:ext uri="{FF2B5EF4-FFF2-40B4-BE49-F238E27FC236}">
                <a16:creationId xmlns:a16="http://schemas.microsoft.com/office/drawing/2014/main" id="{C9731EBB-D050-4825-903F-804A56E0ECAC}"/>
              </a:ext>
            </a:extLst>
          </p:cNvPr>
          <p:cNvSpPr/>
          <p:nvPr/>
        </p:nvSpPr>
        <p:spPr>
          <a:xfrm>
            <a:off x="1976624" y="5392109"/>
            <a:ext cx="9853063" cy="1106574"/>
          </a:xfrm>
          <a:prstGeom prst="rect">
            <a:avLst/>
          </a:prstGeom>
          <a:solidFill>
            <a:schemeClr val="accent2">
              <a:alpha val="5000"/>
            </a:schemeClr>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Texas’s Perkins V Plan is written by the Perkins V writing team. This team is comprised of TEA (including special populations), THECB, TWC, and TWIC. The goals align with 60x30 Texas and the Texas Workforce System Strategic Plan. </a:t>
            </a:r>
          </a:p>
        </p:txBody>
      </p:sp>
      <p:sp>
        <p:nvSpPr>
          <p:cNvPr id="8" name="Rectangle 7">
            <a:extLst>
              <a:ext uri="{FF2B5EF4-FFF2-40B4-BE49-F238E27FC236}">
                <a16:creationId xmlns:a16="http://schemas.microsoft.com/office/drawing/2014/main" id="{B706AFE2-B682-4F70-BA52-9BF3E561767E}"/>
              </a:ext>
            </a:extLst>
          </p:cNvPr>
          <p:cNvSpPr/>
          <p:nvPr/>
        </p:nvSpPr>
        <p:spPr>
          <a:xfrm>
            <a:off x="404271" y="5392109"/>
            <a:ext cx="1572353" cy="1106573"/>
          </a:xfrm>
          <a:prstGeom prst="rect">
            <a:avLst/>
          </a:prstGeom>
          <a:solidFill>
            <a:schemeClr val="accent2"/>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Calibri" panose="020F0502020204030204" pitchFamily="34" charset="0"/>
                <a:cs typeface="Calibri" panose="020F0502020204030204" pitchFamily="34" charset="0"/>
              </a:rPr>
              <a:t>Key Point</a:t>
            </a:r>
          </a:p>
        </p:txBody>
      </p:sp>
      <p:pic>
        <p:nvPicPr>
          <p:cNvPr id="9" name="Graphic 8" descr="Lightbulb and gear">
            <a:extLst>
              <a:ext uri="{FF2B5EF4-FFF2-40B4-BE49-F238E27FC236}">
                <a16:creationId xmlns:a16="http://schemas.microsoft.com/office/drawing/2014/main" id="{82857499-6B20-4289-BF06-0950761E7F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137" y="5361821"/>
            <a:ext cx="658239" cy="757052"/>
          </a:xfrm>
          <a:prstGeom prst="rect">
            <a:avLst/>
          </a:prstGeom>
        </p:spPr>
      </p:pic>
    </p:spTree>
    <p:extLst>
      <p:ext uri="{BB962C8B-B14F-4D97-AF65-F5344CB8AC3E}">
        <p14:creationId xmlns:p14="http://schemas.microsoft.com/office/powerpoint/2010/main" val="2993884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62A23-5AA8-4AE2-964E-D0405C0D7329}"/>
              </a:ext>
            </a:extLst>
          </p:cNvPr>
          <p:cNvSpPr>
            <a:spLocks noGrp="1"/>
          </p:cNvSpPr>
          <p:nvPr>
            <p:ph type="title"/>
          </p:nvPr>
        </p:nvSpPr>
        <p:spPr>
          <a:prstGeom prst="rect">
            <a:avLst/>
          </a:prstGeom>
        </p:spPr>
        <p:txBody>
          <a:bodyPr anchor="ctr">
            <a:normAutofit/>
          </a:bodyPr>
          <a:lstStyle/>
          <a:p>
            <a:r>
              <a:rPr lang="en-US" sz="3700" dirty="0"/>
              <a:t>2020-2021 Regional Programs of Study</a:t>
            </a:r>
          </a:p>
        </p:txBody>
      </p:sp>
      <p:sp>
        <p:nvSpPr>
          <p:cNvPr id="3" name="Slide Number Placeholder 2">
            <a:extLst>
              <a:ext uri="{FF2B5EF4-FFF2-40B4-BE49-F238E27FC236}">
                <a16:creationId xmlns:a16="http://schemas.microsoft.com/office/drawing/2014/main" id="{FCEF8B44-70F1-4A23-9552-C2C4ADEB875D}"/>
              </a:ext>
            </a:extLst>
          </p:cNvPr>
          <p:cNvSpPr>
            <a:spLocks noGrp="1"/>
          </p:cNvSpPr>
          <p:nvPr>
            <p:ph type="sldNum" sz="quarter" idx="12"/>
          </p:nvPr>
        </p:nvSpPr>
        <p:spPr>
          <a:prstGeom prst="rect">
            <a:avLst/>
          </a:prstGeom>
        </p:spPr>
        <p:txBody>
          <a:bodyPr anchor="ctr">
            <a:normAutofit/>
          </a:bodyPr>
          <a:lstStyle/>
          <a:p>
            <a:pPr>
              <a:lnSpc>
                <a:spcPct val="90000"/>
              </a:lnSpc>
              <a:spcAft>
                <a:spcPts val="600"/>
              </a:spcAft>
            </a:pPr>
            <a:fld id="{0088AB57-2DBE-44A3-AE96-942C49E954BF}" type="slidenum">
              <a:rPr lang="en-US" sz="700" smtClean="0"/>
              <a:pPr>
                <a:lnSpc>
                  <a:spcPct val="90000"/>
                </a:lnSpc>
                <a:spcAft>
                  <a:spcPts val="600"/>
                </a:spcAft>
              </a:pPr>
              <a:t>5</a:t>
            </a:fld>
            <a:endParaRPr lang="en-US" sz="700"/>
          </a:p>
        </p:txBody>
      </p:sp>
      <p:graphicFrame>
        <p:nvGraphicFramePr>
          <p:cNvPr id="12" name="Table 11">
            <a:extLst>
              <a:ext uri="{FF2B5EF4-FFF2-40B4-BE49-F238E27FC236}">
                <a16:creationId xmlns:a16="http://schemas.microsoft.com/office/drawing/2014/main" id="{ECC9C913-81FA-46DD-B571-AC02B92A5F76}"/>
              </a:ext>
            </a:extLst>
          </p:cNvPr>
          <p:cNvGraphicFramePr>
            <a:graphicFrameLocks noGrp="1"/>
          </p:cNvGraphicFramePr>
          <p:nvPr>
            <p:extLst>
              <p:ext uri="{D42A27DB-BD31-4B8C-83A1-F6EECF244321}">
                <p14:modId xmlns:p14="http://schemas.microsoft.com/office/powerpoint/2010/main" val="1310931086"/>
              </p:ext>
            </p:extLst>
          </p:nvPr>
        </p:nvGraphicFramePr>
        <p:xfrm>
          <a:off x="1000664" y="1069672"/>
          <a:ext cx="9696091" cy="4310271"/>
        </p:xfrm>
        <a:graphic>
          <a:graphicData uri="http://schemas.openxmlformats.org/drawingml/2006/table">
            <a:tbl>
              <a:tblPr firstRow="1" firstCol="1" bandRow="1">
                <a:tableStyleId>{5C22544A-7EE6-4342-B048-85BDC9FD1C3A}</a:tableStyleId>
              </a:tblPr>
              <a:tblGrid>
                <a:gridCol w="5026095">
                  <a:extLst>
                    <a:ext uri="{9D8B030D-6E8A-4147-A177-3AD203B41FA5}">
                      <a16:colId xmlns:a16="http://schemas.microsoft.com/office/drawing/2014/main" val="886182982"/>
                    </a:ext>
                  </a:extLst>
                </a:gridCol>
                <a:gridCol w="4669996">
                  <a:extLst>
                    <a:ext uri="{9D8B030D-6E8A-4147-A177-3AD203B41FA5}">
                      <a16:colId xmlns:a16="http://schemas.microsoft.com/office/drawing/2014/main" val="815018046"/>
                    </a:ext>
                  </a:extLst>
                </a:gridCol>
              </a:tblGrid>
              <a:tr h="413387">
                <a:tc>
                  <a:txBody>
                    <a:bodyPr/>
                    <a:lstStyle/>
                    <a:p>
                      <a:pPr marL="0" marR="0" algn="ctr">
                        <a:spcBef>
                          <a:spcPts val="0"/>
                        </a:spcBef>
                        <a:spcAft>
                          <a:spcPts val="0"/>
                        </a:spcAft>
                      </a:pPr>
                      <a:r>
                        <a:rPr lang="en-US" sz="2000">
                          <a:effectLst/>
                        </a:rPr>
                        <a:t>Regional Programs of Study</a:t>
                      </a:r>
                      <a:endParaRPr lang="en-US" sz="2000">
                        <a:effectLst/>
                        <a:latin typeface="Calibri" panose="020F0502020204030204" pitchFamily="34" charset="0"/>
                        <a:ea typeface="Calibri" panose="020F0502020204030204" pitchFamily="34" charset="0"/>
                      </a:endParaRPr>
                    </a:p>
                  </a:txBody>
                  <a:tcPr/>
                </a:tc>
                <a:tc>
                  <a:txBody>
                    <a:bodyPr/>
                    <a:lstStyle/>
                    <a:p>
                      <a:pPr marL="0" marR="0" algn="ctr">
                        <a:spcBef>
                          <a:spcPts val="0"/>
                        </a:spcBef>
                        <a:spcAft>
                          <a:spcPts val="0"/>
                        </a:spcAft>
                      </a:pPr>
                      <a:r>
                        <a:rPr lang="en-US" sz="2000">
                          <a:effectLst/>
                        </a:rPr>
                        <a:t>Approved ESC Regions</a:t>
                      </a:r>
                      <a:endParaRPr lang="en-US" sz="200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3989692314"/>
                  </a:ext>
                </a:extLst>
              </a:tr>
              <a:tr h="1215960">
                <a:tc>
                  <a:txBody>
                    <a:bodyPr/>
                    <a:lstStyle/>
                    <a:p>
                      <a:pPr marL="0" marR="0">
                        <a:lnSpc>
                          <a:spcPct val="105000"/>
                        </a:lnSpc>
                        <a:spcBef>
                          <a:spcPts val="0"/>
                        </a:spcBef>
                        <a:spcAft>
                          <a:spcPts val="0"/>
                        </a:spcAft>
                      </a:pPr>
                      <a:r>
                        <a:rPr lang="en-US" sz="2000">
                          <a:effectLst/>
                        </a:rPr>
                        <a:t>Cosmetology</a:t>
                      </a:r>
                      <a:endParaRPr lang="en-US" sz="2000">
                        <a:effectLst/>
                        <a:latin typeface="Calibri" panose="020F0502020204030204" pitchFamily="34" charset="0"/>
                        <a:ea typeface="Calibri" panose="020F0502020204030204" pitchFamily="34" charset="0"/>
                      </a:endParaRPr>
                    </a:p>
                  </a:txBody>
                  <a:tcPr marL="68580" marR="68580" marT="9525" marB="0"/>
                </a:tc>
                <a:tc>
                  <a:txBody>
                    <a:bodyPr/>
                    <a:lstStyle/>
                    <a:p>
                      <a:pPr marL="0" marR="0">
                        <a:lnSpc>
                          <a:spcPct val="105000"/>
                        </a:lnSpc>
                        <a:spcBef>
                          <a:spcPts val="0"/>
                        </a:spcBef>
                        <a:spcAft>
                          <a:spcPts val="0"/>
                        </a:spcAft>
                      </a:pPr>
                      <a:r>
                        <a:rPr lang="en-US" sz="2000" dirty="0">
                          <a:effectLst/>
                        </a:rPr>
                        <a:t>ESC 1, 2, 3, 4, 5, 6, 7, 8, 10, 11, 12, 13, 17, 18, 19, &amp; 20  </a:t>
                      </a:r>
                    </a:p>
                    <a:p>
                      <a:pPr marL="0" marR="0">
                        <a:lnSpc>
                          <a:spcPct val="105000"/>
                        </a:lnSpc>
                        <a:spcBef>
                          <a:spcPts val="0"/>
                        </a:spcBef>
                        <a:spcAft>
                          <a:spcPts val="0"/>
                        </a:spcAft>
                      </a:pPr>
                      <a:r>
                        <a:rPr lang="en-US" sz="2000" dirty="0">
                          <a:effectLst/>
                        </a:rPr>
                        <a:t>*ESC Regions 9, 14, 15, &amp; 16 did not apply    </a:t>
                      </a:r>
                      <a:endParaRPr lang="en-US" sz="2000" dirty="0">
                        <a:effectLst/>
                        <a:latin typeface="Calibri" panose="020F0502020204030204" pitchFamily="34" charset="0"/>
                        <a:ea typeface="Calibri" panose="020F0502020204030204" pitchFamily="34" charset="0"/>
                      </a:endParaRPr>
                    </a:p>
                  </a:txBody>
                  <a:tcPr marL="68580" marR="68580" marT="9525" marB="0"/>
                </a:tc>
                <a:extLst>
                  <a:ext uri="{0D108BD9-81ED-4DB2-BD59-A6C34878D82A}">
                    <a16:rowId xmlns:a16="http://schemas.microsoft.com/office/drawing/2014/main" val="2551755010"/>
                  </a:ext>
                </a:extLst>
              </a:tr>
              <a:tr h="304443">
                <a:tc>
                  <a:txBody>
                    <a:bodyPr/>
                    <a:lstStyle/>
                    <a:p>
                      <a:pPr marL="0" marR="0">
                        <a:lnSpc>
                          <a:spcPct val="105000"/>
                        </a:lnSpc>
                        <a:spcBef>
                          <a:spcPts val="0"/>
                        </a:spcBef>
                        <a:spcAft>
                          <a:spcPts val="0"/>
                        </a:spcAft>
                      </a:pPr>
                      <a:r>
                        <a:rPr lang="en-US" sz="2000">
                          <a:effectLst/>
                        </a:rPr>
                        <a:t>Maritime</a:t>
                      </a:r>
                      <a:endParaRPr lang="en-US" sz="2000">
                        <a:effectLst/>
                        <a:latin typeface="Calibri" panose="020F0502020204030204" pitchFamily="34" charset="0"/>
                        <a:ea typeface="Calibri" panose="020F0502020204030204" pitchFamily="34" charset="0"/>
                      </a:endParaRPr>
                    </a:p>
                  </a:txBody>
                  <a:tcPr marL="68580" marR="68580" marT="9525" marB="0"/>
                </a:tc>
                <a:tc>
                  <a:txBody>
                    <a:bodyPr/>
                    <a:lstStyle/>
                    <a:p>
                      <a:pPr marL="0" marR="0">
                        <a:lnSpc>
                          <a:spcPct val="105000"/>
                        </a:lnSpc>
                        <a:spcBef>
                          <a:spcPts val="0"/>
                        </a:spcBef>
                        <a:spcAft>
                          <a:spcPts val="0"/>
                        </a:spcAft>
                      </a:pPr>
                      <a:r>
                        <a:rPr lang="en-US" sz="2000" dirty="0">
                          <a:effectLst/>
                        </a:rPr>
                        <a:t>ESC 4 &amp; ESC 5</a:t>
                      </a:r>
                      <a:endParaRPr lang="en-US" sz="2000" dirty="0">
                        <a:effectLst/>
                        <a:latin typeface="Calibri" panose="020F0502020204030204" pitchFamily="34" charset="0"/>
                        <a:ea typeface="Calibri" panose="020F0502020204030204" pitchFamily="34" charset="0"/>
                      </a:endParaRPr>
                    </a:p>
                  </a:txBody>
                  <a:tcPr marL="68580" marR="68580" marT="9525" marB="0"/>
                </a:tc>
                <a:extLst>
                  <a:ext uri="{0D108BD9-81ED-4DB2-BD59-A6C34878D82A}">
                    <a16:rowId xmlns:a16="http://schemas.microsoft.com/office/drawing/2014/main" val="1402591463"/>
                  </a:ext>
                </a:extLst>
              </a:tr>
              <a:tr h="341905">
                <a:tc>
                  <a:txBody>
                    <a:bodyPr/>
                    <a:lstStyle/>
                    <a:p>
                      <a:pPr marL="0" marR="0">
                        <a:lnSpc>
                          <a:spcPct val="105000"/>
                        </a:lnSpc>
                        <a:spcBef>
                          <a:spcPts val="0"/>
                        </a:spcBef>
                        <a:spcAft>
                          <a:spcPts val="0"/>
                        </a:spcAft>
                      </a:pPr>
                      <a:r>
                        <a:rPr lang="en-US" sz="2000" dirty="0">
                          <a:effectLst/>
                        </a:rPr>
                        <a:t>Aviation</a:t>
                      </a:r>
                      <a:endParaRPr lang="en-US" sz="2000" dirty="0">
                        <a:effectLst/>
                        <a:latin typeface="Calibri" panose="020F0502020204030204" pitchFamily="34" charset="0"/>
                        <a:ea typeface="Calibri" panose="020F0502020204030204" pitchFamily="34" charset="0"/>
                      </a:endParaRPr>
                    </a:p>
                  </a:txBody>
                  <a:tcPr marL="68580" marR="68580" marT="9525" marB="0"/>
                </a:tc>
                <a:tc>
                  <a:txBody>
                    <a:bodyPr/>
                    <a:lstStyle/>
                    <a:p>
                      <a:pPr marL="0" marR="0">
                        <a:lnSpc>
                          <a:spcPct val="105000"/>
                        </a:lnSpc>
                        <a:spcBef>
                          <a:spcPts val="0"/>
                        </a:spcBef>
                        <a:spcAft>
                          <a:spcPts val="0"/>
                        </a:spcAft>
                      </a:pPr>
                      <a:r>
                        <a:rPr lang="en-US" sz="2000" dirty="0">
                          <a:effectLst/>
                        </a:rPr>
                        <a:t>ESC 4, ESC 10 &amp; ESC 20</a:t>
                      </a:r>
                      <a:endParaRPr lang="en-US" sz="2000" dirty="0">
                        <a:effectLst/>
                        <a:latin typeface="Calibri" panose="020F0502020204030204" pitchFamily="34" charset="0"/>
                        <a:ea typeface="Calibri" panose="020F0502020204030204" pitchFamily="34" charset="0"/>
                      </a:endParaRPr>
                    </a:p>
                  </a:txBody>
                  <a:tcPr marL="68580" marR="68580" marT="9525" marB="0"/>
                </a:tc>
                <a:extLst>
                  <a:ext uri="{0D108BD9-81ED-4DB2-BD59-A6C34878D82A}">
                    <a16:rowId xmlns:a16="http://schemas.microsoft.com/office/drawing/2014/main" val="4081259345"/>
                  </a:ext>
                </a:extLst>
              </a:tr>
              <a:tr h="341905">
                <a:tc>
                  <a:txBody>
                    <a:bodyPr/>
                    <a:lstStyle/>
                    <a:p>
                      <a:pPr marL="0" marR="0">
                        <a:lnSpc>
                          <a:spcPct val="105000"/>
                        </a:lnSpc>
                        <a:spcBef>
                          <a:spcPts val="0"/>
                        </a:spcBef>
                        <a:spcAft>
                          <a:spcPts val="0"/>
                        </a:spcAft>
                      </a:pPr>
                      <a:r>
                        <a:rPr lang="en-US" sz="2000">
                          <a:effectLst/>
                        </a:rPr>
                        <a:t>Drone (Unmanned Flight)</a:t>
                      </a:r>
                      <a:endParaRPr lang="en-US" sz="2000">
                        <a:effectLst/>
                        <a:latin typeface="Calibri" panose="020F0502020204030204" pitchFamily="34" charset="0"/>
                        <a:ea typeface="Calibri" panose="020F0502020204030204" pitchFamily="34" charset="0"/>
                      </a:endParaRPr>
                    </a:p>
                  </a:txBody>
                  <a:tcPr marL="68580" marR="68580" marT="9525" marB="0"/>
                </a:tc>
                <a:tc>
                  <a:txBody>
                    <a:bodyPr/>
                    <a:lstStyle/>
                    <a:p>
                      <a:pPr marL="0" marR="0">
                        <a:lnSpc>
                          <a:spcPct val="105000"/>
                        </a:lnSpc>
                        <a:spcBef>
                          <a:spcPts val="0"/>
                        </a:spcBef>
                        <a:spcAft>
                          <a:spcPts val="0"/>
                        </a:spcAft>
                      </a:pPr>
                      <a:r>
                        <a:rPr lang="en-US" sz="2000">
                          <a:effectLst/>
                        </a:rPr>
                        <a:t>ESC 11 &amp; ESC 19</a:t>
                      </a:r>
                      <a:endParaRPr lang="en-US" sz="2000">
                        <a:effectLst/>
                        <a:latin typeface="Calibri" panose="020F0502020204030204" pitchFamily="34" charset="0"/>
                        <a:ea typeface="Calibri" panose="020F0502020204030204" pitchFamily="34" charset="0"/>
                      </a:endParaRPr>
                    </a:p>
                  </a:txBody>
                  <a:tcPr marL="68580" marR="68580" marT="9525" marB="0"/>
                </a:tc>
                <a:extLst>
                  <a:ext uri="{0D108BD9-81ED-4DB2-BD59-A6C34878D82A}">
                    <a16:rowId xmlns:a16="http://schemas.microsoft.com/office/drawing/2014/main" val="1931130945"/>
                  </a:ext>
                </a:extLst>
              </a:tr>
              <a:tr h="357407">
                <a:tc>
                  <a:txBody>
                    <a:bodyPr/>
                    <a:lstStyle/>
                    <a:p>
                      <a:pPr marL="0" marR="0">
                        <a:lnSpc>
                          <a:spcPct val="105000"/>
                        </a:lnSpc>
                        <a:spcBef>
                          <a:spcPts val="0"/>
                        </a:spcBef>
                        <a:spcAft>
                          <a:spcPts val="0"/>
                        </a:spcAft>
                      </a:pPr>
                      <a:r>
                        <a:rPr lang="en-US" sz="2000">
                          <a:effectLst/>
                        </a:rPr>
                        <a:t>Printing &amp; Imaging</a:t>
                      </a:r>
                      <a:endParaRPr lang="en-US" sz="2000">
                        <a:effectLst/>
                        <a:latin typeface="Calibri" panose="020F0502020204030204" pitchFamily="34" charset="0"/>
                        <a:ea typeface="Calibri" panose="020F0502020204030204" pitchFamily="34" charset="0"/>
                      </a:endParaRPr>
                    </a:p>
                  </a:txBody>
                  <a:tcPr marL="68580" marR="68580" marT="9525" marB="0"/>
                </a:tc>
                <a:tc>
                  <a:txBody>
                    <a:bodyPr/>
                    <a:lstStyle/>
                    <a:p>
                      <a:pPr marL="0" marR="0">
                        <a:lnSpc>
                          <a:spcPct val="105000"/>
                        </a:lnSpc>
                        <a:spcBef>
                          <a:spcPts val="0"/>
                        </a:spcBef>
                        <a:spcAft>
                          <a:spcPts val="0"/>
                        </a:spcAft>
                      </a:pPr>
                      <a:r>
                        <a:rPr lang="en-US" sz="2000">
                          <a:effectLst/>
                        </a:rPr>
                        <a:t>ESC 7 &amp; ESC 13</a:t>
                      </a:r>
                      <a:endParaRPr lang="en-US" sz="2000">
                        <a:effectLst/>
                        <a:latin typeface="Calibri" panose="020F0502020204030204" pitchFamily="34" charset="0"/>
                        <a:ea typeface="Calibri" panose="020F0502020204030204" pitchFamily="34" charset="0"/>
                      </a:endParaRPr>
                    </a:p>
                  </a:txBody>
                  <a:tcPr marL="68580" marR="68580" marT="9525" marB="0"/>
                </a:tc>
                <a:extLst>
                  <a:ext uri="{0D108BD9-81ED-4DB2-BD59-A6C34878D82A}">
                    <a16:rowId xmlns:a16="http://schemas.microsoft.com/office/drawing/2014/main" val="3590062114"/>
                  </a:ext>
                </a:extLst>
              </a:tr>
              <a:tr h="357407">
                <a:tc>
                  <a:txBody>
                    <a:bodyPr/>
                    <a:lstStyle/>
                    <a:p>
                      <a:pPr marL="0" marR="0">
                        <a:lnSpc>
                          <a:spcPct val="105000"/>
                        </a:lnSpc>
                        <a:spcBef>
                          <a:spcPts val="0"/>
                        </a:spcBef>
                        <a:spcAft>
                          <a:spcPts val="0"/>
                        </a:spcAft>
                      </a:pPr>
                      <a:r>
                        <a:rPr lang="en-US" sz="2000">
                          <a:effectLst/>
                        </a:rPr>
                        <a:t>Industrial Maintenance</a:t>
                      </a:r>
                      <a:endParaRPr lang="en-US" sz="2000">
                        <a:effectLst/>
                        <a:latin typeface="Calibri" panose="020F0502020204030204" pitchFamily="34" charset="0"/>
                        <a:ea typeface="Calibri" panose="020F0502020204030204" pitchFamily="34" charset="0"/>
                      </a:endParaRPr>
                    </a:p>
                  </a:txBody>
                  <a:tcPr marL="68580" marR="68580" marT="9525" marB="0"/>
                </a:tc>
                <a:tc>
                  <a:txBody>
                    <a:bodyPr/>
                    <a:lstStyle/>
                    <a:p>
                      <a:pPr marL="0" marR="0">
                        <a:lnSpc>
                          <a:spcPct val="105000"/>
                        </a:lnSpc>
                        <a:spcBef>
                          <a:spcPts val="0"/>
                        </a:spcBef>
                        <a:spcAft>
                          <a:spcPts val="0"/>
                        </a:spcAft>
                      </a:pPr>
                      <a:r>
                        <a:rPr lang="en-US" sz="2000">
                          <a:effectLst/>
                        </a:rPr>
                        <a:t>ESC 7</a:t>
                      </a:r>
                      <a:endParaRPr lang="en-US" sz="2000">
                        <a:effectLst/>
                        <a:latin typeface="Calibri" panose="020F0502020204030204" pitchFamily="34" charset="0"/>
                        <a:ea typeface="Calibri" panose="020F0502020204030204" pitchFamily="34" charset="0"/>
                      </a:endParaRPr>
                    </a:p>
                  </a:txBody>
                  <a:tcPr marL="68580" marR="68580" marT="9525" marB="0"/>
                </a:tc>
                <a:extLst>
                  <a:ext uri="{0D108BD9-81ED-4DB2-BD59-A6C34878D82A}">
                    <a16:rowId xmlns:a16="http://schemas.microsoft.com/office/drawing/2014/main" val="2667311402"/>
                  </a:ext>
                </a:extLst>
              </a:tr>
              <a:tr h="608282">
                <a:tc>
                  <a:txBody>
                    <a:bodyPr/>
                    <a:lstStyle/>
                    <a:p>
                      <a:pPr marL="0" marR="0">
                        <a:lnSpc>
                          <a:spcPct val="105000"/>
                        </a:lnSpc>
                        <a:spcBef>
                          <a:spcPts val="0"/>
                        </a:spcBef>
                        <a:spcAft>
                          <a:spcPts val="0"/>
                        </a:spcAft>
                      </a:pPr>
                      <a:r>
                        <a:rPr lang="en-US" sz="2000">
                          <a:effectLst/>
                        </a:rPr>
                        <a:t>Geospatial Engineering &amp; Land Surveying</a:t>
                      </a:r>
                      <a:endParaRPr lang="en-US" sz="2000">
                        <a:effectLst/>
                        <a:latin typeface="Calibri" panose="020F0502020204030204" pitchFamily="34" charset="0"/>
                        <a:ea typeface="Calibri" panose="020F0502020204030204" pitchFamily="34" charset="0"/>
                      </a:endParaRPr>
                    </a:p>
                  </a:txBody>
                  <a:tcPr marL="68580" marR="68580" marT="9525" marB="0"/>
                </a:tc>
                <a:tc>
                  <a:txBody>
                    <a:bodyPr/>
                    <a:lstStyle/>
                    <a:p>
                      <a:pPr marL="0" marR="0">
                        <a:lnSpc>
                          <a:spcPct val="105000"/>
                        </a:lnSpc>
                        <a:spcBef>
                          <a:spcPts val="0"/>
                        </a:spcBef>
                        <a:spcAft>
                          <a:spcPts val="0"/>
                        </a:spcAft>
                      </a:pPr>
                      <a:r>
                        <a:rPr lang="en-US" sz="2000">
                          <a:effectLst/>
                        </a:rPr>
                        <a:t>ESC 4</a:t>
                      </a:r>
                      <a:endParaRPr lang="en-US" sz="2000">
                        <a:effectLst/>
                        <a:latin typeface="Calibri" panose="020F0502020204030204" pitchFamily="34" charset="0"/>
                        <a:ea typeface="Calibri" panose="020F0502020204030204" pitchFamily="34" charset="0"/>
                      </a:endParaRPr>
                    </a:p>
                  </a:txBody>
                  <a:tcPr marL="68580" marR="68580" marT="9525" marB="0"/>
                </a:tc>
                <a:extLst>
                  <a:ext uri="{0D108BD9-81ED-4DB2-BD59-A6C34878D82A}">
                    <a16:rowId xmlns:a16="http://schemas.microsoft.com/office/drawing/2014/main" val="2953559234"/>
                  </a:ext>
                </a:extLst>
              </a:tr>
              <a:tr h="357407">
                <a:tc>
                  <a:txBody>
                    <a:bodyPr/>
                    <a:lstStyle/>
                    <a:p>
                      <a:pPr marL="0" marR="0">
                        <a:lnSpc>
                          <a:spcPct val="105000"/>
                        </a:lnSpc>
                        <a:spcBef>
                          <a:spcPts val="0"/>
                        </a:spcBef>
                        <a:spcAft>
                          <a:spcPts val="0"/>
                        </a:spcAft>
                      </a:pPr>
                      <a:r>
                        <a:rPr lang="en-US" sz="2000" dirty="0">
                          <a:effectLst/>
                        </a:rPr>
                        <a:t>Retail Management</a:t>
                      </a:r>
                      <a:endParaRPr lang="en-US" sz="2000" dirty="0">
                        <a:effectLst/>
                        <a:latin typeface="Calibri" panose="020F0502020204030204" pitchFamily="34" charset="0"/>
                        <a:ea typeface="Calibri" panose="020F0502020204030204" pitchFamily="34" charset="0"/>
                      </a:endParaRPr>
                    </a:p>
                  </a:txBody>
                  <a:tcPr marL="68580" marR="68580" marT="9525" marB="0"/>
                </a:tc>
                <a:tc>
                  <a:txBody>
                    <a:bodyPr/>
                    <a:lstStyle/>
                    <a:p>
                      <a:pPr marL="0" marR="0">
                        <a:lnSpc>
                          <a:spcPct val="105000"/>
                        </a:lnSpc>
                        <a:spcBef>
                          <a:spcPts val="0"/>
                        </a:spcBef>
                        <a:spcAft>
                          <a:spcPts val="0"/>
                        </a:spcAft>
                      </a:pPr>
                      <a:r>
                        <a:rPr lang="en-US" sz="2000" dirty="0">
                          <a:effectLst/>
                        </a:rPr>
                        <a:t>ESC 4 &amp; ESC 20</a:t>
                      </a:r>
                      <a:endParaRPr lang="en-US" sz="2000" dirty="0">
                        <a:effectLst/>
                        <a:latin typeface="Calibri" panose="020F0502020204030204" pitchFamily="34" charset="0"/>
                        <a:ea typeface="Calibri" panose="020F0502020204030204" pitchFamily="34" charset="0"/>
                      </a:endParaRPr>
                    </a:p>
                  </a:txBody>
                  <a:tcPr marL="68580" marR="68580" marT="9525" marB="0"/>
                </a:tc>
                <a:extLst>
                  <a:ext uri="{0D108BD9-81ED-4DB2-BD59-A6C34878D82A}">
                    <a16:rowId xmlns:a16="http://schemas.microsoft.com/office/drawing/2014/main" val="2203725476"/>
                  </a:ext>
                </a:extLst>
              </a:tr>
            </a:tbl>
          </a:graphicData>
        </a:graphic>
      </p:graphicFrame>
      <p:sp>
        <p:nvSpPr>
          <p:cNvPr id="15" name="Rectangle 14">
            <a:extLst>
              <a:ext uri="{FF2B5EF4-FFF2-40B4-BE49-F238E27FC236}">
                <a16:creationId xmlns:a16="http://schemas.microsoft.com/office/drawing/2014/main" id="{88F880EA-6691-4845-980A-BAA53D98FA41}"/>
              </a:ext>
            </a:extLst>
          </p:cNvPr>
          <p:cNvSpPr/>
          <p:nvPr/>
        </p:nvSpPr>
        <p:spPr>
          <a:xfrm>
            <a:off x="155275" y="5392108"/>
            <a:ext cx="1614313" cy="1137029"/>
          </a:xfrm>
          <a:prstGeom prst="rect">
            <a:avLst/>
          </a:prstGeom>
          <a:solidFill>
            <a:schemeClr val="accent2"/>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Calibri" panose="020F0502020204030204" pitchFamily="34" charset="0"/>
                <a:cs typeface="Calibri" panose="020F0502020204030204" pitchFamily="34" charset="0"/>
              </a:rPr>
              <a:t>Key Point</a:t>
            </a:r>
          </a:p>
        </p:txBody>
      </p:sp>
      <p:pic>
        <p:nvPicPr>
          <p:cNvPr id="16" name="Graphic 15" descr="Lightbulb and gear">
            <a:extLst>
              <a:ext uri="{FF2B5EF4-FFF2-40B4-BE49-F238E27FC236}">
                <a16:creationId xmlns:a16="http://schemas.microsoft.com/office/drawing/2014/main" id="{1642D0E0-978C-423D-9427-FBEC6023D6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9271" y="5361820"/>
            <a:ext cx="810069" cy="931674"/>
          </a:xfrm>
          <a:prstGeom prst="rect">
            <a:avLst/>
          </a:prstGeom>
        </p:spPr>
      </p:pic>
      <p:sp>
        <p:nvSpPr>
          <p:cNvPr id="14" name="Rectangle 13">
            <a:extLst>
              <a:ext uri="{FF2B5EF4-FFF2-40B4-BE49-F238E27FC236}">
                <a16:creationId xmlns:a16="http://schemas.microsoft.com/office/drawing/2014/main" id="{2595D558-C11E-47A9-8A26-BB871C937B11}"/>
              </a:ext>
            </a:extLst>
          </p:cNvPr>
          <p:cNvSpPr/>
          <p:nvPr/>
        </p:nvSpPr>
        <p:spPr>
          <a:xfrm>
            <a:off x="1764632" y="5404053"/>
            <a:ext cx="10427368" cy="1125084"/>
          </a:xfrm>
          <a:prstGeom prst="rect">
            <a:avLst/>
          </a:prstGeom>
          <a:solidFill>
            <a:schemeClr val="accent2">
              <a:lumMod val="20000"/>
              <a:lumOff val="80000"/>
              <a:alpha val="5000"/>
            </a:schemeClr>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School districts within the ESC region are eligible to implement an approved regional program of study. Approved regional programs of study will be reevaluated every four years and the regional application process will occur annually.</a:t>
            </a:r>
          </a:p>
        </p:txBody>
      </p:sp>
    </p:spTree>
    <p:extLst>
      <p:ext uri="{BB962C8B-B14F-4D97-AF65-F5344CB8AC3E}">
        <p14:creationId xmlns:p14="http://schemas.microsoft.com/office/powerpoint/2010/main" val="3090719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30218-022C-4478-BEEA-4A7635ED7EFA}"/>
              </a:ext>
            </a:extLst>
          </p:cNvPr>
          <p:cNvSpPr>
            <a:spLocks noGrp="1"/>
          </p:cNvSpPr>
          <p:nvPr>
            <p:ph type="title"/>
          </p:nvPr>
        </p:nvSpPr>
        <p:spPr/>
        <p:txBody>
          <a:bodyPr/>
          <a:lstStyle/>
          <a:p>
            <a:r>
              <a:rPr lang="en-US" dirty="0"/>
              <a:t>Key Areas of Focus in Texas Plan</a:t>
            </a:r>
          </a:p>
        </p:txBody>
      </p:sp>
      <p:sp>
        <p:nvSpPr>
          <p:cNvPr id="3" name="Slide Number Placeholder 2">
            <a:extLst>
              <a:ext uri="{FF2B5EF4-FFF2-40B4-BE49-F238E27FC236}">
                <a16:creationId xmlns:a16="http://schemas.microsoft.com/office/drawing/2014/main" id="{E0C46B95-096D-4228-B663-2C591A166E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8AB57-2DBE-44A3-AE96-942C49E954BF}" type="slidenum">
              <a:rPr kumimoji="0" lang="en-US" sz="1200" b="0" i="0" u="none" strike="noStrike" kern="1200" cap="none" spc="0" normalizeH="0" baseline="0" noProof="0" smtClean="0">
                <a:ln>
                  <a:noFill/>
                </a:ln>
                <a:solidFill>
                  <a:prstClr val="white"/>
                </a:solidFill>
                <a:effectLst/>
                <a:uLnTx/>
                <a:uFillTx/>
                <a:latin typeface="Open Sans" panose="020B06060305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white"/>
              </a:solidFill>
              <a:effectLst/>
              <a:uLnTx/>
              <a:uFillTx/>
              <a:latin typeface="Open Sans" panose="020B0606030504020204"/>
              <a:ea typeface="+mn-ea"/>
              <a:cs typeface="+mn-cs"/>
            </a:endParaRPr>
          </a:p>
        </p:txBody>
      </p:sp>
      <p:sp>
        <p:nvSpPr>
          <p:cNvPr id="4" name="Content Placeholder 3">
            <a:extLst>
              <a:ext uri="{FF2B5EF4-FFF2-40B4-BE49-F238E27FC236}">
                <a16:creationId xmlns:a16="http://schemas.microsoft.com/office/drawing/2014/main" id="{83C618C4-DCD9-49D1-8C4E-A1758C7E3730}"/>
              </a:ext>
            </a:extLst>
          </p:cNvPr>
          <p:cNvSpPr>
            <a:spLocks noGrp="1"/>
          </p:cNvSpPr>
          <p:nvPr>
            <p:ph sz="half" idx="2"/>
          </p:nvPr>
        </p:nvSpPr>
        <p:spPr>
          <a:xfrm>
            <a:off x="1602068" y="1535181"/>
            <a:ext cx="9974577" cy="4600223"/>
          </a:xfrm>
        </p:spPr>
        <p:txBody>
          <a:bodyPr>
            <a:normAutofit fontScale="85000" lnSpcReduction="20000"/>
          </a:bodyPr>
          <a:lstStyle/>
          <a:p>
            <a:r>
              <a:rPr lang="en-US" dirty="0">
                <a:solidFill>
                  <a:schemeClr val="accent1"/>
                </a:solidFill>
              </a:rPr>
              <a:t>Align</a:t>
            </a:r>
            <a:r>
              <a:rPr lang="en-US" b="0" dirty="0"/>
              <a:t> CTE programs with </a:t>
            </a:r>
            <a:r>
              <a:rPr lang="en-US" dirty="0">
                <a:solidFill>
                  <a:schemeClr val="accent1"/>
                </a:solidFill>
              </a:rPr>
              <a:t>high wage</a:t>
            </a:r>
            <a:r>
              <a:rPr lang="en-US" b="0" dirty="0"/>
              <a:t>, </a:t>
            </a:r>
            <a:r>
              <a:rPr lang="en-US" dirty="0">
                <a:solidFill>
                  <a:schemeClr val="accent1"/>
                </a:solidFill>
              </a:rPr>
              <a:t>in-demand</a:t>
            </a:r>
            <a:r>
              <a:rPr lang="en-US" b="0" dirty="0"/>
              <a:t>, and </a:t>
            </a:r>
            <a:r>
              <a:rPr lang="en-US" dirty="0">
                <a:solidFill>
                  <a:schemeClr val="accent1"/>
                </a:solidFill>
              </a:rPr>
              <a:t>high skill</a:t>
            </a:r>
            <a:r>
              <a:rPr lang="en-US" dirty="0"/>
              <a:t> </a:t>
            </a:r>
            <a:r>
              <a:rPr lang="en-US" b="0" dirty="0"/>
              <a:t>occupations in Texas</a:t>
            </a:r>
          </a:p>
          <a:p>
            <a:pPr marL="457200" indent="-457200">
              <a:buFont typeface="Arial" panose="020B0604020202020204" pitchFamily="34" charset="0"/>
              <a:buChar char="•"/>
            </a:pPr>
            <a:r>
              <a:rPr lang="en-US" dirty="0">
                <a:solidFill>
                  <a:schemeClr val="accent1"/>
                </a:solidFill>
              </a:rPr>
              <a:t>Resources</a:t>
            </a:r>
            <a:r>
              <a:rPr lang="en-US" b="0" dirty="0"/>
              <a:t>: programs of study, industry-based certification one-pagers, regional labor market information snapshots</a:t>
            </a:r>
          </a:p>
          <a:p>
            <a:endParaRPr lang="en-US" b="0" dirty="0"/>
          </a:p>
          <a:p>
            <a:r>
              <a:rPr lang="en-US" b="0" dirty="0"/>
              <a:t>Provide </a:t>
            </a:r>
            <a:r>
              <a:rPr lang="en-US" dirty="0">
                <a:solidFill>
                  <a:schemeClr val="accent1"/>
                </a:solidFill>
              </a:rPr>
              <a:t>funding</a:t>
            </a:r>
            <a:r>
              <a:rPr lang="en-US" b="0" dirty="0"/>
              <a:t> and </a:t>
            </a:r>
            <a:r>
              <a:rPr lang="en-US" dirty="0">
                <a:solidFill>
                  <a:schemeClr val="accent1"/>
                </a:solidFill>
              </a:rPr>
              <a:t>opportunities</a:t>
            </a:r>
            <a:r>
              <a:rPr lang="en-US" b="0" dirty="0"/>
              <a:t> for students to earn </a:t>
            </a:r>
            <a:r>
              <a:rPr lang="en-US" dirty="0">
                <a:solidFill>
                  <a:schemeClr val="accent1"/>
                </a:solidFill>
              </a:rPr>
              <a:t>credentials</a:t>
            </a:r>
            <a:r>
              <a:rPr lang="en-US" b="0" dirty="0"/>
              <a:t> (industry-based certifications, level I and level II certificates, associate, and bachelor degrees)</a:t>
            </a:r>
          </a:p>
          <a:p>
            <a:pPr marL="457200" indent="-457200">
              <a:buFont typeface="Arial" panose="020B0604020202020204" pitchFamily="34" charset="0"/>
              <a:buChar char="•"/>
            </a:pPr>
            <a:r>
              <a:rPr lang="en-US" dirty="0">
                <a:solidFill>
                  <a:schemeClr val="accent1"/>
                </a:solidFill>
              </a:rPr>
              <a:t>Resources</a:t>
            </a:r>
            <a:r>
              <a:rPr lang="en-US" b="0" dirty="0"/>
              <a:t>: definition of quality CTE program, $ through Perkins Reserve Grants, $ through HB 3 for industry-based certifications, middle school, and summer CTE grants</a:t>
            </a:r>
          </a:p>
          <a:p>
            <a:endParaRPr lang="en-US" b="0" dirty="0">
              <a:solidFill>
                <a:schemeClr val="accent1"/>
              </a:solidFill>
            </a:endParaRPr>
          </a:p>
          <a:p>
            <a:r>
              <a:rPr lang="en-US" dirty="0">
                <a:solidFill>
                  <a:schemeClr val="accent1"/>
                </a:solidFill>
              </a:rPr>
              <a:t>Reduce</a:t>
            </a:r>
            <a:r>
              <a:rPr lang="en-US" b="0" dirty="0"/>
              <a:t> the </a:t>
            </a:r>
            <a:r>
              <a:rPr lang="en-US" dirty="0">
                <a:solidFill>
                  <a:schemeClr val="accent1"/>
                </a:solidFill>
              </a:rPr>
              <a:t>burden</a:t>
            </a:r>
            <a:r>
              <a:rPr lang="en-US" b="0" dirty="0"/>
              <a:t> of CTE </a:t>
            </a:r>
            <a:r>
              <a:rPr lang="en-US" dirty="0">
                <a:solidFill>
                  <a:schemeClr val="accent1"/>
                </a:solidFill>
              </a:rPr>
              <a:t>reporting</a:t>
            </a:r>
            <a:r>
              <a:rPr lang="en-US" b="0" dirty="0"/>
              <a:t> structures at the district level</a:t>
            </a:r>
          </a:p>
          <a:p>
            <a:pPr marL="457200" indent="-457200">
              <a:buFont typeface="Arial" panose="020B0604020202020204" pitchFamily="34" charset="0"/>
              <a:buChar char="•"/>
            </a:pPr>
            <a:r>
              <a:rPr lang="en-US" dirty="0">
                <a:solidFill>
                  <a:schemeClr val="accent1"/>
                </a:solidFill>
              </a:rPr>
              <a:t>Resources</a:t>
            </a:r>
            <a:r>
              <a:rPr lang="en-US" b="0" dirty="0"/>
              <a:t>: auto-coding and streamlined monitoring</a:t>
            </a:r>
          </a:p>
        </p:txBody>
      </p:sp>
      <p:pic>
        <p:nvPicPr>
          <p:cNvPr id="9" name="Graphic 8" descr="Venn diagram">
            <a:extLst>
              <a:ext uri="{FF2B5EF4-FFF2-40B4-BE49-F238E27FC236}">
                <a16:creationId xmlns:a16="http://schemas.microsoft.com/office/drawing/2014/main" id="{991757E4-00D6-4FBE-A134-EA8D46D787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5355" y="1390606"/>
            <a:ext cx="914400" cy="914400"/>
          </a:xfrm>
          <a:prstGeom prst="rect">
            <a:avLst/>
          </a:prstGeom>
        </p:spPr>
      </p:pic>
      <p:pic>
        <p:nvPicPr>
          <p:cNvPr id="11" name="Graphic 10" descr="Money">
            <a:extLst>
              <a:ext uri="{FF2B5EF4-FFF2-40B4-BE49-F238E27FC236}">
                <a16:creationId xmlns:a16="http://schemas.microsoft.com/office/drawing/2014/main" id="{DFA3F27C-8F9A-4178-9CEB-862BC47B6E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5355" y="3083090"/>
            <a:ext cx="914400" cy="914400"/>
          </a:xfrm>
          <a:prstGeom prst="rect">
            <a:avLst/>
          </a:prstGeom>
        </p:spPr>
      </p:pic>
      <p:pic>
        <p:nvPicPr>
          <p:cNvPr id="13" name="Graphic 12" descr="Document">
            <a:extLst>
              <a:ext uri="{FF2B5EF4-FFF2-40B4-BE49-F238E27FC236}">
                <a16:creationId xmlns:a16="http://schemas.microsoft.com/office/drawing/2014/main" id="{566F04B5-5DD3-482E-A1DE-0C261659D68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5355" y="5132987"/>
            <a:ext cx="914400" cy="914400"/>
          </a:xfrm>
          <a:prstGeom prst="rect">
            <a:avLst/>
          </a:prstGeom>
        </p:spPr>
      </p:pic>
    </p:spTree>
    <p:extLst>
      <p:ext uri="{BB962C8B-B14F-4D97-AF65-F5344CB8AC3E}">
        <p14:creationId xmlns:p14="http://schemas.microsoft.com/office/powerpoint/2010/main" val="3671523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30218-022C-4478-BEEA-4A7635ED7EFA}"/>
              </a:ext>
            </a:extLst>
          </p:cNvPr>
          <p:cNvSpPr>
            <a:spLocks noGrp="1"/>
          </p:cNvSpPr>
          <p:nvPr>
            <p:ph type="title"/>
          </p:nvPr>
        </p:nvSpPr>
        <p:spPr/>
        <p:txBody>
          <a:bodyPr/>
          <a:lstStyle/>
          <a:p>
            <a:r>
              <a:rPr lang="en-US" dirty="0"/>
              <a:t>Key Areas of Focus in Texas Plan</a:t>
            </a:r>
          </a:p>
        </p:txBody>
      </p:sp>
      <p:sp>
        <p:nvSpPr>
          <p:cNvPr id="3" name="Slide Number Placeholder 2">
            <a:extLst>
              <a:ext uri="{FF2B5EF4-FFF2-40B4-BE49-F238E27FC236}">
                <a16:creationId xmlns:a16="http://schemas.microsoft.com/office/drawing/2014/main" id="{E0C46B95-096D-4228-B663-2C591A166E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8AB57-2DBE-44A3-AE96-942C49E954BF}" type="slidenum">
              <a:rPr kumimoji="0" lang="en-US" sz="1200" b="0" i="0" u="none" strike="noStrike" kern="1200" cap="none" spc="0" normalizeH="0" baseline="0" noProof="0" smtClean="0">
                <a:ln>
                  <a:noFill/>
                </a:ln>
                <a:solidFill>
                  <a:prstClr val="white"/>
                </a:solidFill>
                <a:effectLst/>
                <a:uLnTx/>
                <a:uFillTx/>
                <a:latin typeface="Open Sans" panose="020B06060305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white"/>
              </a:solidFill>
              <a:effectLst/>
              <a:uLnTx/>
              <a:uFillTx/>
              <a:latin typeface="Open Sans" panose="020B0606030504020204"/>
              <a:ea typeface="+mn-ea"/>
              <a:cs typeface="+mn-cs"/>
            </a:endParaRPr>
          </a:p>
        </p:txBody>
      </p:sp>
      <p:sp>
        <p:nvSpPr>
          <p:cNvPr id="4" name="Content Placeholder 3">
            <a:extLst>
              <a:ext uri="{FF2B5EF4-FFF2-40B4-BE49-F238E27FC236}">
                <a16:creationId xmlns:a16="http://schemas.microsoft.com/office/drawing/2014/main" id="{83C618C4-DCD9-49D1-8C4E-A1758C7E3730}"/>
              </a:ext>
            </a:extLst>
          </p:cNvPr>
          <p:cNvSpPr>
            <a:spLocks noGrp="1"/>
          </p:cNvSpPr>
          <p:nvPr>
            <p:ph sz="half" idx="2"/>
          </p:nvPr>
        </p:nvSpPr>
        <p:spPr>
          <a:xfrm>
            <a:off x="1764631" y="1445720"/>
            <a:ext cx="10553889" cy="5083417"/>
          </a:xfrm>
        </p:spPr>
        <p:txBody>
          <a:bodyPr>
            <a:normAutofit fontScale="85000" lnSpcReduction="20000"/>
          </a:bodyPr>
          <a:lstStyle/>
          <a:p>
            <a:r>
              <a:rPr lang="en-US" b="0" dirty="0"/>
              <a:t>Provide opportunities for </a:t>
            </a:r>
            <a:r>
              <a:rPr lang="en-US" dirty="0">
                <a:solidFill>
                  <a:schemeClr val="accent1"/>
                </a:solidFill>
              </a:rPr>
              <a:t>work-based learning </a:t>
            </a:r>
            <a:r>
              <a:rPr lang="en-US" b="0" dirty="0"/>
              <a:t>in rural, small, mid-sized, suburban, and urban settings</a:t>
            </a:r>
          </a:p>
          <a:p>
            <a:pPr marL="457200" indent="-457200">
              <a:buFont typeface="Arial" panose="020B0604020202020204" pitchFamily="34" charset="0"/>
              <a:buChar char="•"/>
            </a:pPr>
            <a:r>
              <a:rPr lang="en-US" dirty="0">
                <a:solidFill>
                  <a:schemeClr val="accent1"/>
                </a:solidFill>
              </a:rPr>
              <a:t>Resources</a:t>
            </a:r>
            <a:r>
              <a:rPr lang="en-US" b="0" dirty="0"/>
              <a:t>: Work-Based Learning Framework, employability skills rubric (pages 167-176 in state plan)</a:t>
            </a:r>
          </a:p>
          <a:p>
            <a:endParaRPr lang="en-US" b="0" dirty="0"/>
          </a:p>
          <a:p>
            <a:r>
              <a:rPr lang="en-US" b="0" dirty="0"/>
              <a:t>Construct, support, and promote meaningful and effective CTE </a:t>
            </a:r>
            <a:r>
              <a:rPr lang="en-US" dirty="0">
                <a:solidFill>
                  <a:schemeClr val="accent1"/>
                </a:solidFill>
              </a:rPr>
              <a:t>cross sector collaboration </a:t>
            </a:r>
            <a:r>
              <a:rPr lang="en-US" b="0" dirty="0"/>
              <a:t>in Texas across secondary, postsecondary, and the workforce</a:t>
            </a:r>
          </a:p>
          <a:p>
            <a:pPr marL="457200" indent="-457200">
              <a:buFont typeface="Arial" panose="020B0604020202020204" pitchFamily="34" charset="0"/>
              <a:buChar char="•"/>
            </a:pPr>
            <a:r>
              <a:rPr lang="en-US" dirty="0">
                <a:solidFill>
                  <a:schemeClr val="accent1"/>
                </a:solidFill>
              </a:rPr>
              <a:t>Resources</a:t>
            </a:r>
            <a:r>
              <a:rPr lang="en-US" b="0" dirty="0"/>
              <a:t>: $ grants for CTE specialists at each ESC, Comprehensive Local Needs Assessment Guide, modeling through Tri-Agency and Perkins writing team</a:t>
            </a:r>
          </a:p>
          <a:p>
            <a:endParaRPr lang="en-US" b="0" dirty="0"/>
          </a:p>
          <a:p>
            <a:r>
              <a:rPr lang="en-US" b="0" dirty="0"/>
              <a:t>Ensure </a:t>
            </a:r>
            <a:r>
              <a:rPr lang="en-US" dirty="0">
                <a:solidFill>
                  <a:schemeClr val="accent1"/>
                </a:solidFill>
              </a:rPr>
              <a:t>equitable</a:t>
            </a:r>
            <a:r>
              <a:rPr lang="en-US" b="0" dirty="0"/>
              <a:t> access to postsecondary CTE programs and credentials through multiple </a:t>
            </a:r>
            <a:r>
              <a:rPr lang="en-US" dirty="0">
                <a:solidFill>
                  <a:schemeClr val="accent1"/>
                </a:solidFill>
              </a:rPr>
              <a:t>on and off ramps </a:t>
            </a:r>
            <a:r>
              <a:rPr lang="en-US" b="0" dirty="0"/>
              <a:t>for all students with a focus on </a:t>
            </a:r>
            <a:r>
              <a:rPr lang="en-US" dirty="0">
                <a:solidFill>
                  <a:schemeClr val="accent1"/>
                </a:solidFill>
              </a:rPr>
              <a:t>special populations</a:t>
            </a:r>
          </a:p>
          <a:p>
            <a:pPr marL="457200" indent="-457200">
              <a:buFont typeface="Arial" panose="020B0604020202020204" pitchFamily="34" charset="0"/>
              <a:buChar char="•"/>
            </a:pPr>
            <a:r>
              <a:rPr lang="en-US" dirty="0">
                <a:solidFill>
                  <a:schemeClr val="accent1"/>
                </a:solidFill>
              </a:rPr>
              <a:t>Resources: </a:t>
            </a:r>
            <a:r>
              <a:rPr lang="en-US" b="0" dirty="0"/>
              <a:t>Comprehensive Local Needs Assessment student data snapshots for each district</a:t>
            </a:r>
            <a:endParaRPr lang="en-US" dirty="0">
              <a:solidFill>
                <a:schemeClr val="accent1"/>
              </a:solidFill>
            </a:endParaRPr>
          </a:p>
        </p:txBody>
      </p:sp>
      <p:pic>
        <p:nvPicPr>
          <p:cNvPr id="6" name="Graphic 5" descr="Meeting">
            <a:extLst>
              <a:ext uri="{FF2B5EF4-FFF2-40B4-BE49-F238E27FC236}">
                <a16:creationId xmlns:a16="http://schemas.microsoft.com/office/drawing/2014/main" id="{126AC277-EE78-4E05-A55C-92D30D2C1B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4890" y="4646120"/>
            <a:ext cx="914400" cy="914400"/>
          </a:xfrm>
          <a:prstGeom prst="rect">
            <a:avLst/>
          </a:prstGeom>
        </p:spPr>
      </p:pic>
      <p:pic>
        <p:nvPicPr>
          <p:cNvPr id="8" name="Graphic 7" descr="Handshake">
            <a:extLst>
              <a:ext uri="{FF2B5EF4-FFF2-40B4-BE49-F238E27FC236}">
                <a16:creationId xmlns:a16="http://schemas.microsoft.com/office/drawing/2014/main" id="{8526F357-05C6-4734-80B6-A2799D9F6E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4890" y="3004935"/>
            <a:ext cx="914400" cy="914400"/>
          </a:xfrm>
          <a:prstGeom prst="rect">
            <a:avLst/>
          </a:prstGeom>
        </p:spPr>
      </p:pic>
      <p:pic>
        <p:nvPicPr>
          <p:cNvPr id="10" name="Graphic 9" descr="Welder">
            <a:extLst>
              <a:ext uri="{FF2B5EF4-FFF2-40B4-BE49-F238E27FC236}">
                <a16:creationId xmlns:a16="http://schemas.microsoft.com/office/drawing/2014/main" id="{2D244342-706B-4BDA-A2B8-25773ABD927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4890" y="1363750"/>
            <a:ext cx="914400" cy="914400"/>
          </a:xfrm>
          <a:prstGeom prst="rect">
            <a:avLst/>
          </a:prstGeom>
        </p:spPr>
      </p:pic>
    </p:spTree>
    <p:extLst>
      <p:ext uri="{BB962C8B-B14F-4D97-AF65-F5344CB8AC3E}">
        <p14:creationId xmlns:p14="http://schemas.microsoft.com/office/powerpoint/2010/main" val="2660712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66DAF-96AB-42F5-9904-6CC6963C33F5}"/>
              </a:ext>
            </a:extLst>
          </p:cNvPr>
          <p:cNvSpPr>
            <a:spLocks noGrp="1"/>
          </p:cNvSpPr>
          <p:nvPr>
            <p:ph type="title"/>
          </p:nvPr>
        </p:nvSpPr>
        <p:spPr>
          <a:xfrm>
            <a:off x="1755913" y="373916"/>
            <a:ext cx="10436087" cy="710206"/>
          </a:xfrm>
        </p:spPr>
        <p:txBody>
          <a:bodyPr>
            <a:normAutofit/>
          </a:bodyPr>
          <a:lstStyle/>
          <a:p>
            <a:r>
              <a:rPr lang="en-US" dirty="0"/>
              <a:t>What is Required of Districts?</a:t>
            </a:r>
          </a:p>
        </p:txBody>
      </p:sp>
      <p:sp>
        <p:nvSpPr>
          <p:cNvPr id="4"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8AB57-2DBE-44A3-AE96-942C49E954BF}" type="slidenum">
              <a:rPr kumimoji="0" lang="en-US" sz="1200" b="0" i="0" u="none" strike="noStrike" kern="1200" cap="none" spc="0" normalizeH="0" baseline="0" noProof="0" smtClean="0">
                <a:ln>
                  <a:noFill/>
                </a:ln>
                <a:solidFill>
                  <a:prstClr val="white"/>
                </a:solidFill>
                <a:effectLst/>
                <a:uLnTx/>
                <a:uFillTx/>
                <a:latin typeface="Open Sans" panose="020B06060305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white"/>
              </a:solidFill>
              <a:effectLst/>
              <a:uLnTx/>
              <a:uFillTx/>
              <a:latin typeface="Open Sans" panose="020B0606030504020204"/>
              <a:ea typeface="+mn-ea"/>
              <a:cs typeface="+mn-cs"/>
            </a:endParaRPr>
          </a:p>
        </p:txBody>
      </p:sp>
      <p:sp>
        <p:nvSpPr>
          <p:cNvPr id="3" name="Rectangle: Rounded Corners 2">
            <a:extLst>
              <a:ext uri="{FF2B5EF4-FFF2-40B4-BE49-F238E27FC236}">
                <a16:creationId xmlns:a16="http://schemas.microsoft.com/office/drawing/2014/main" id="{21665514-27ED-46DC-9E46-5AE3907E4A06}"/>
              </a:ext>
            </a:extLst>
          </p:cNvPr>
          <p:cNvSpPr/>
          <p:nvPr/>
        </p:nvSpPr>
        <p:spPr>
          <a:xfrm>
            <a:off x="304800" y="1546578"/>
            <a:ext cx="5215467" cy="46247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Needs Assessment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8704B54E-5507-4664-9160-00B69A32DADA}"/>
              </a:ext>
            </a:extLst>
          </p:cNvPr>
          <p:cNvSpPr/>
          <p:nvPr/>
        </p:nvSpPr>
        <p:spPr>
          <a:xfrm>
            <a:off x="722489" y="2596444"/>
            <a:ext cx="4301067" cy="93697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Identify areas of strength in CTE systems/programs</a:t>
            </a:r>
          </a:p>
        </p:txBody>
      </p:sp>
      <p:sp>
        <p:nvSpPr>
          <p:cNvPr id="10" name="Rectangle: Rounded Corners 9">
            <a:extLst>
              <a:ext uri="{FF2B5EF4-FFF2-40B4-BE49-F238E27FC236}">
                <a16:creationId xmlns:a16="http://schemas.microsoft.com/office/drawing/2014/main" id="{8F0A9FCF-6C63-4C89-A915-C76FBF15B767}"/>
              </a:ext>
            </a:extLst>
          </p:cNvPr>
          <p:cNvSpPr/>
          <p:nvPr/>
        </p:nvSpPr>
        <p:spPr>
          <a:xfrm>
            <a:off x="722489" y="3733800"/>
            <a:ext cx="4301067" cy="93697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Identify areas of weakness and gaps in CTE systems/programs</a:t>
            </a:r>
          </a:p>
        </p:txBody>
      </p:sp>
      <p:sp>
        <p:nvSpPr>
          <p:cNvPr id="11" name="Rectangle: Rounded Corners 10">
            <a:extLst>
              <a:ext uri="{FF2B5EF4-FFF2-40B4-BE49-F238E27FC236}">
                <a16:creationId xmlns:a16="http://schemas.microsoft.com/office/drawing/2014/main" id="{5432BF9A-521A-4517-B2FA-E1284578D58D}"/>
              </a:ext>
            </a:extLst>
          </p:cNvPr>
          <p:cNvSpPr/>
          <p:nvPr/>
        </p:nvSpPr>
        <p:spPr>
          <a:xfrm>
            <a:off x="722489" y="4922467"/>
            <a:ext cx="4301067" cy="93697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Informed/validated by stakeholders and industry partners</a:t>
            </a:r>
          </a:p>
        </p:txBody>
      </p:sp>
      <p:sp>
        <p:nvSpPr>
          <p:cNvPr id="12" name="Rectangle: Rounded Corners 11">
            <a:extLst>
              <a:ext uri="{FF2B5EF4-FFF2-40B4-BE49-F238E27FC236}">
                <a16:creationId xmlns:a16="http://schemas.microsoft.com/office/drawing/2014/main" id="{A5F249AC-10F6-44DB-BCFE-0D005316E4AD}"/>
              </a:ext>
            </a:extLst>
          </p:cNvPr>
          <p:cNvSpPr/>
          <p:nvPr/>
        </p:nvSpPr>
        <p:spPr>
          <a:xfrm>
            <a:off x="6383867" y="1517108"/>
            <a:ext cx="5215467" cy="462472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Local Application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4641EF6-255E-4C66-9126-0C83C5E2014A}"/>
              </a:ext>
            </a:extLst>
          </p:cNvPr>
          <p:cNvSpPr/>
          <p:nvPr/>
        </p:nvSpPr>
        <p:spPr>
          <a:xfrm>
            <a:off x="6801556" y="2566974"/>
            <a:ext cx="4301067" cy="93697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Lay out eligible recipient’s vision or theory of action for CTE</a:t>
            </a:r>
          </a:p>
        </p:txBody>
      </p:sp>
      <p:sp>
        <p:nvSpPr>
          <p:cNvPr id="14" name="Rectangle: Rounded Corners 13">
            <a:extLst>
              <a:ext uri="{FF2B5EF4-FFF2-40B4-BE49-F238E27FC236}">
                <a16:creationId xmlns:a16="http://schemas.microsoft.com/office/drawing/2014/main" id="{E61F5DE3-C042-4400-A601-7E0E7DE15A13}"/>
              </a:ext>
            </a:extLst>
          </p:cNvPr>
          <p:cNvSpPr/>
          <p:nvPr/>
        </p:nvSpPr>
        <p:spPr>
          <a:xfrm>
            <a:off x="6801556" y="3704330"/>
            <a:ext cx="4301067" cy="93697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Identify strategies, solutions, and investments to sustain and scale strengths in CTE system/programs</a:t>
            </a:r>
          </a:p>
        </p:txBody>
      </p:sp>
      <p:sp>
        <p:nvSpPr>
          <p:cNvPr id="15" name="Rectangle: Rounded Corners 14">
            <a:extLst>
              <a:ext uri="{FF2B5EF4-FFF2-40B4-BE49-F238E27FC236}">
                <a16:creationId xmlns:a16="http://schemas.microsoft.com/office/drawing/2014/main" id="{967B21AC-E6D7-499B-B23A-E81AFF6C84E8}"/>
              </a:ext>
            </a:extLst>
          </p:cNvPr>
          <p:cNvSpPr/>
          <p:nvPr/>
        </p:nvSpPr>
        <p:spPr>
          <a:xfrm>
            <a:off x="6801556" y="4892997"/>
            <a:ext cx="4301067" cy="93697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Identify strategies, solutions, and investments to address weakness and gaps in CTE system/programs</a:t>
            </a:r>
          </a:p>
        </p:txBody>
      </p:sp>
    </p:spTree>
    <p:extLst>
      <p:ext uri="{BB962C8B-B14F-4D97-AF65-F5344CB8AC3E}">
        <p14:creationId xmlns:p14="http://schemas.microsoft.com/office/powerpoint/2010/main" val="2966047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30218-022C-4478-BEEA-4A7635ED7EFA}"/>
              </a:ext>
            </a:extLst>
          </p:cNvPr>
          <p:cNvSpPr>
            <a:spLocks noGrp="1"/>
          </p:cNvSpPr>
          <p:nvPr>
            <p:ph type="title"/>
          </p:nvPr>
        </p:nvSpPr>
        <p:spPr/>
        <p:txBody>
          <a:bodyPr/>
          <a:lstStyle/>
          <a:p>
            <a:r>
              <a:rPr lang="en-US" dirty="0"/>
              <a:t>Core Indicators of Performance </a:t>
            </a:r>
          </a:p>
        </p:txBody>
      </p:sp>
      <p:sp>
        <p:nvSpPr>
          <p:cNvPr id="3" name="Slide Number Placeholder 2">
            <a:extLst>
              <a:ext uri="{FF2B5EF4-FFF2-40B4-BE49-F238E27FC236}">
                <a16:creationId xmlns:a16="http://schemas.microsoft.com/office/drawing/2014/main" id="{E0C46B95-096D-4228-B663-2C591A166E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8AB57-2DBE-44A3-AE96-942C49E954BF}" type="slidenum">
              <a:rPr kumimoji="0" lang="en-US" sz="1200" b="0" i="0" u="none" strike="noStrike" kern="1200" cap="none" spc="0" normalizeH="0" baseline="0" noProof="0" smtClean="0">
                <a:ln>
                  <a:noFill/>
                </a:ln>
                <a:solidFill>
                  <a:prstClr val="white"/>
                </a:solidFill>
                <a:effectLst/>
                <a:uLnTx/>
                <a:uFillTx/>
                <a:latin typeface="Open Sans" panose="020B06060305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white"/>
              </a:solidFill>
              <a:effectLst/>
              <a:uLnTx/>
              <a:uFillTx/>
              <a:latin typeface="Open Sans" panose="020B0606030504020204"/>
              <a:ea typeface="+mn-ea"/>
              <a:cs typeface="+mn-cs"/>
            </a:endParaRPr>
          </a:p>
        </p:txBody>
      </p:sp>
      <p:sp>
        <p:nvSpPr>
          <p:cNvPr id="4" name="Content Placeholder 3">
            <a:extLst>
              <a:ext uri="{FF2B5EF4-FFF2-40B4-BE49-F238E27FC236}">
                <a16:creationId xmlns:a16="http://schemas.microsoft.com/office/drawing/2014/main" id="{83C618C4-DCD9-49D1-8C4E-A1758C7E3730}"/>
              </a:ext>
            </a:extLst>
          </p:cNvPr>
          <p:cNvSpPr>
            <a:spLocks noGrp="1"/>
          </p:cNvSpPr>
          <p:nvPr>
            <p:ph sz="half" idx="2"/>
          </p:nvPr>
        </p:nvSpPr>
        <p:spPr>
          <a:xfrm>
            <a:off x="978527" y="1845733"/>
            <a:ext cx="4937760" cy="4600223"/>
          </a:xfrm>
        </p:spPr>
        <p:txBody>
          <a:bodyPr>
            <a:normAutofit/>
          </a:bodyPr>
          <a:lstStyle/>
          <a:p>
            <a:pPr marL="457200" indent="-457200">
              <a:buFont typeface="Arial" panose="020B0604020202020204" pitchFamily="34" charset="0"/>
              <a:buChar char="•"/>
            </a:pPr>
            <a:r>
              <a:rPr lang="en-US" dirty="0">
                <a:solidFill>
                  <a:srgbClr val="C00000"/>
                </a:solidFill>
              </a:rPr>
              <a:t>1S1:</a:t>
            </a:r>
            <a:r>
              <a:rPr lang="en-US" dirty="0"/>
              <a:t> </a:t>
            </a:r>
            <a:r>
              <a:rPr lang="en-US" b="0" dirty="0"/>
              <a:t>Four-Year Graduation Rate</a:t>
            </a:r>
          </a:p>
          <a:p>
            <a:pPr marL="457200" indent="-457200">
              <a:buFont typeface="Arial" panose="020B0604020202020204" pitchFamily="34" charset="0"/>
              <a:buChar char="•"/>
            </a:pPr>
            <a:r>
              <a:rPr lang="en-US" dirty="0">
                <a:solidFill>
                  <a:srgbClr val="C00000"/>
                </a:solidFill>
              </a:rPr>
              <a:t>1S2:</a:t>
            </a:r>
            <a:r>
              <a:rPr lang="en-US" dirty="0"/>
              <a:t> </a:t>
            </a:r>
            <a:r>
              <a:rPr lang="en-US" b="0" dirty="0"/>
              <a:t>Extended Graduation Rate</a:t>
            </a:r>
          </a:p>
          <a:p>
            <a:pPr marL="457200" indent="-457200">
              <a:buFont typeface="Arial" panose="020B0604020202020204" pitchFamily="34" charset="0"/>
              <a:buChar char="•"/>
            </a:pPr>
            <a:r>
              <a:rPr lang="en-US" dirty="0">
                <a:solidFill>
                  <a:srgbClr val="C00000"/>
                </a:solidFill>
              </a:rPr>
              <a:t>2S1:</a:t>
            </a:r>
            <a:r>
              <a:rPr lang="en-US" dirty="0"/>
              <a:t> </a:t>
            </a:r>
            <a:r>
              <a:rPr lang="en-US" b="0" dirty="0"/>
              <a:t>Academic Proficiency in Reading/Language Arts</a:t>
            </a:r>
          </a:p>
          <a:p>
            <a:pPr marL="457200" indent="-457200">
              <a:buFont typeface="Arial" panose="020B0604020202020204" pitchFamily="34" charset="0"/>
              <a:buChar char="•"/>
            </a:pPr>
            <a:r>
              <a:rPr lang="en-US" dirty="0">
                <a:solidFill>
                  <a:srgbClr val="C00000"/>
                </a:solidFill>
              </a:rPr>
              <a:t>2S2:</a:t>
            </a:r>
            <a:r>
              <a:rPr lang="en-US" dirty="0"/>
              <a:t> </a:t>
            </a:r>
            <a:r>
              <a:rPr lang="en-US" b="0" dirty="0"/>
              <a:t>Academic Proficiency in Mathematics</a:t>
            </a:r>
          </a:p>
          <a:p>
            <a:pPr marL="457200" indent="-457200">
              <a:buFont typeface="Arial" panose="020B0604020202020204" pitchFamily="34" charset="0"/>
              <a:buChar char="•"/>
            </a:pPr>
            <a:r>
              <a:rPr lang="en-US" dirty="0">
                <a:solidFill>
                  <a:srgbClr val="C00000"/>
                </a:solidFill>
              </a:rPr>
              <a:t>2S3:</a:t>
            </a:r>
            <a:r>
              <a:rPr lang="en-US" dirty="0"/>
              <a:t> </a:t>
            </a:r>
            <a:r>
              <a:rPr lang="en-US" b="0" dirty="0"/>
              <a:t>Academic Proficiency in Science</a:t>
            </a:r>
          </a:p>
        </p:txBody>
      </p:sp>
      <p:sp>
        <p:nvSpPr>
          <p:cNvPr id="5" name="Content Placeholder 4">
            <a:extLst>
              <a:ext uri="{FF2B5EF4-FFF2-40B4-BE49-F238E27FC236}">
                <a16:creationId xmlns:a16="http://schemas.microsoft.com/office/drawing/2014/main" id="{DAB49918-66A5-4D94-A6CC-CA51FAB89987}"/>
              </a:ext>
            </a:extLst>
          </p:cNvPr>
          <p:cNvSpPr>
            <a:spLocks noGrp="1"/>
          </p:cNvSpPr>
          <p:nvPr>
            <p:ph sz="quarter" idx="4"/>
          </p:nvPr>
        </p:nvSpPr>
        <p:spPr/>
        <p:txBody>
          <a:bodyPr>
            <a:normAutofit fontScale="92500"/>
          </a:bodyPr>
          <a:lstStyle/>
          <a:p>
            <a:pPr marL="457200" indent="-457200">
              <a:buFont typeface="Arial" panose="020B0604020202020204" pitchFamily="34" charset="0"/>
              <a:buChar char="•"/>
            </a:pPr>
            <a:r>
              <a:rPr lang="en-US" dirty="0">
                <a:solidFill>
                  <a:srgbClr val="C00000"/>
                </a:solidFill>
              </a:rPr>
              <a:t>3S1: </a:t>
            </a:r>
            <a:r>
              <a:rPr lang="en-US" b="0" dirty="0"/>
              <a:t>Postsecondary Placement</a:t>
            </a:r>
          </a:p>
          <a:p>
            <a:pPr marL="457200" indent="-457200">
              <a:buFont typeface="Arial" panose="020B0604020202020204" pitchFamily="34" charset="0"/>
              <a:buChar char="•"/>
            </a:pPr>
            <a:r>
              <a:rPr lang="en-US" dirty="0">
                <a:solidFill>
                  <a:srgbClr val="C00000"/>
                </a:solidFill>
              </a:rPr>
              <a:t>4S1:</a:t>
            </a:r>
            <a:r>
              <a:rPr lang="en-US" dirty="0"/>
              <a:t> </a:t>
            </a:r>
            <a:r>
              <a:rPr lang="en-US" b="0" dirty="0"/>
              <a:t>Non-traditional Program Enrollment</a:t>
            </a:r>
          </a:p>
          <a:p>
            <a:pPr marL="457200" indent="-457200">
              <a:buFont typeface="Arial" panose="020B0604020202020204" pitchFamily="34" charset="0"/>
              <a:buChar char="•"/>
            </a:pPr>
            <a:r>
              <a:rPr lang="en-US" dirty="0"/>
              <a:t>Program Quality</a:t>
            </a:r>
          </a:p>
          <a:p>
            <a:pPr marL="1143000" lvl="1" indent="-457200">
              <a:buFont typeface="Arial" panose="020B0604020202020204" pitchFamily="34" charset="0"/>
              <a:buChar char="•"/>
            </a:pPr>
            <a:r>
              <a:rPr lang="en-US" dirty="0">
                <a:solidFill>
                  <a:srgbClr val="C00000"/>
                </a:solidFill>
              </a:rPr>
              <a:t>5S1:</a:t>
            </a:r>
            <a:r>
              <a:rPr lang="en-US" dirty="0"/>
              <a:t> Attained recognized Postsecondary Credential</a:t>
            </a:r>
          </a:p>
          <a:p>
            <a:pPr marL="1143000" lvl="1" indent="-457200">
              <a:buFont typeface="Arial" panose="020B0604020202020204" pitchFamily="34" charset="0"/>
              <a:buChar char="•"/>
            </a:pPr>
            <a:r>
              <a:rPr lang="en-US" dirty="0">
                <a:solidFill>
                  <a:srgbClr val="C00000"/>
                </a:solidFill>
              </a:rPr>
              <a:t>5S4:</a:t>
            </a:r>
            <a:r>
              <a:rPr lang="en-US" dirty="0"/>
              <a:t> </a:t>
            </a:r>
            <a:r>
              <a:rPr lang="en-US" b="0" dirty="0"/>
              <a:t>Program Quality: CTE Completer</a:t>
            </a:r>
          </a:p>
        </p:txBody>
      </p:sp>
    </p:spTree>
    <p:extLst>
      <p:ext uri="{BB962C8B-B14F-4D97-AF65-F5344CB8AC3E}">
        <p14:creationId xmlns:p14="http://schemas.microsoft.com/office/powerpoint/2010/main" val="3924707361"/>
      </p:ext>
    </p:extLst>
  </p:cSld>
  <p:clrMapOvr>
    <a:masterClrMapping/>
  </p:clrMapOvr>
</p:sld>
</file>

<file path=ppt/theme/theme1.xml><?xml version="1.0" encoding="utf-8"?>
<a:theme xmlns:a="http://schemas.openxmlformats.org/drawingml/2006/main" name="Main Titl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B3D4DD57-EBBC-4DFB-B6BE-7E41506CE619}"/>
    </a:ext>
  </a:extLst>
</a:theme>
</file>

<file path=ppt/theme/theme10.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_TEA Main Slide">
  <a:themeElements>
    <a:clrScheme name="TEA Color Palett">
      <a:dk1>
        <a:sysClr val="windowText" lastClr="000000"/>
      </a:dk1>
      <a:lt1>
        <a:sysClr val="window" lastClr="FFFFFF"/>
      </a:lt1>
      <a:dk2>
        <a:srgbClr val="44546A"/>
      </a:dk2>
      <a:lt2>
        <a:srgbClr val="E7E6E6"/>
      </a:lt2>
      <a:accent1>
        <a:srgbClr val="0D6CB9"/>
      </a:accent1>
      <a:accent2>
        <a:srgbClr val="F06039"/>
      </a:accent2>
      <a:accent3>
        <a:srgbClr val="808285"/>
      </a:accent3>
      <a:accent4>
        <a:srgbClr val="DEC34D"/>
      </a:accent4>
      <a:accent5>
        <a:srgbClr val="0095D1"/>
      </a:accent5>
      <a:accent6>
        <a:srgbClr val="70AD47"/>
      </a:accent6>
      <a:hlink>
        <a:srgbClr val="325786"/>
      </a:hlink>
      <a:folHlink>
        <a:srgbClr val="BF333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D78F17D3-976F-4575-BC9B-B8D978AA3BC3}"/>
    </a:ext>
  </a:extLst>
</a:theme>
</file>

<file path=ppt/theme/theme14.xml><?xml version="1.0" encoding="utf-8"?>
<a:theme xmlns:a="http://schemas.openxmlformats.org/drawingml/2006/main" name="3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D78F17D3-976F-4575-BC9B-B8D978AA3BC3}"/>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Titl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2BD9434D-C87D-4445-88ED-63FBBC23E0C3}"/>
    </a:ext>
  </a:extLst>
</a:theme>
</file>

<file path=ppt/theme/theme3.xml><?xml version="1.0" encoding="utf-8"?>
<a:theme xmlns:a="http://schemas.openxmlformats.org/drawingml/2006/main" name="TEA Main Slide">
  <a:themeElements>
    <a:clrScheme name="TEA Color Palett">
      <a:dk1>
        <a:sysClr val="windowText" lastClr="000000"/>
      </a:dk1>
      <a:lt1>
        <a:sysClr val="window" lastClr="FFFFFF"/>
      </a:lt1>
      <a:dk2>
        <a:srgbClr val="44546A"/>
      </a:dk2>
      <a:lt2>
        <a:srgbClr val="E7E6E6"/>
      </a:lt2>
      <a:accent1>
        <a:srgbClr val="0D6CB9"/>
      </a:accent1>
      <a:accent2>
        <a:srgbClr val="F06039"/>
      </a:accent2>
      <a:accent3>
        <a:srgbClr val="808285"/>
      </a:accent3>
      <a:accent4>
        <a:srgbClr val="DEC34D"/>
      </a:accent4>
      <a:accent5>
        <a:srgbClr val="0095D1"/>
      </a:accent5>
      <a:accent6>
        <a:srgbClr val="70AD47"/>
      </a:accent6>
      <a:hlink>
        <a:srgbClr val="325786"/>
      </a:hlink>
      <a:folHlink>
        <a:srgbClr val="BF333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D78F17D3-976F-4575-BC9B-B8D978AA3BC3}"/>
    </a:ext>
  </a:extLst>
</a:theme>
</file>

<file path=ppt/theme/theme4.xml><?xml version="1.0" encoding="utf-8"?>
<a:theme xmlns:a="http://schemas.openxmlformats.org/drawingml/2006/main" name="1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C2A69B96-16D7-43ED-A4C2-27C550E633D8}"/>
    </a:ext>
  </a:extLst>
</a:theme>
</file>

<file path=ppt/theme/theme5.xml><?xml version="1.0" encoding="utf-8"?>
<a:theme xmlns:a="http://schemas.openxmlformats.org/drawingml/2006/main" name="TEA Opener - 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5A62F7E6-2D63-48EA-A72F-2A479952FD95}"/>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155DF66B492B543B74C2EF0E4EC253E" ma:contentTypeVersion="2" ma:contentTypeDescription="Create a new document." ma:contentTypeScope="" ma:versionID="a3f0483e9ebe0a7493cf24bcb08df1a4">
  <xsd:schema xmlns:xsd="http://www.w3.org/2001/XMLSchema" xmlns:xs="http://www.w3.org/2001/XMLSchema" xmlns:p="http://schemas.microsoft.com/office/2006/metadata/properties" xmlns:ns2="e5e1d4ea-6baa-4c1a-a083-836a415c8eae" targetNamespace="http://schemas.microsoft.com/office/2006/metadata/properties" ma:root="true" ma:fieldsID="06119b7b0cd96f01804c9735f067acd1" ns2:_="">
    <xsd:import namespace="e5e1d4ea-6baa-4c1a-a083-836a415c8ea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e1d4ea-6baa-4c1a-a083-836a415c8e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538F3C-0CB2-40E2-8D00-564FBEE9EA8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5e1d4ea-6baa-4c1a-a083-836a415c8eae"/>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0FFEAABE-E09A-46A2-B4D0-4DF1F150F5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e1d4ea-6baa-4c1a-a083-836a415c8e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AF67C3-B506-4AC4-899A-042BFB5037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TotalTime>
  <Words>914</Words>
  <Application>Microsoft Office PowerPoint</Application>
  <PresentationFormat>Widescreen</PresentationFormat>
  <Paragraphs>172</Paragraphs>
  <Slides>12</Slides>
  <Notes>9</Notes>
  <HiddenSlides>0</HiddenSlides>
  <MMClips>0</MMClips>
  <ScaleCrop>false</ScaleCrop>
  <HeadingPairs>
    <vt:vector size="6" baseType="variant">
      <vt:variant>
        <vt:lpstr>Fonts Used</vt:lpstr>
      </vt:variant>
      <vt:variant>
        <vt:i4>8</vt:i4>
      </vt:variant>
      <vt:variant>
        <vt:lpstr>Theme</vt:lpstr>
      </vt:variant>
      <vt:variant>
        <vt:i4>14</vt:i4>
      </vt:variant>
      <vt:variant>
        <vt:lpstr>Slide Titles</vt:lpstr>
      </vt:variant>
      <vt:variant>
        <vt:i4>12</vt:i4>
      </vt:variant>
    </vt:vector>
  </HeadingPairs>
  <TitlesOfParts>
    <vt:vector size="34" baseType="lpstr">
      <vt:lpstr>Arial</vt:lpstr>
      <vt:lpstr>Calibri</vt:lpstr>
      <vt:lpstr>Calibri Light</vt:lpstr>
      <vt:lpstr>Open Sans</vt:lpstr>
      <vt:lpstr>Open Sans (Headings)</vt:lpstr>
      <vt:lpstr>Open Sans Light</vt:lpstr>
      <vt:lpstr>Open Sans Semibold</vt:lpstr>
      <vt:lpstr>Wingdings</vt:lpstr>
      <vt:lpstr>Main Title Slides</vt:lpstr>
      <vt:lpstr>Section Title Slides</vt:lpstr>
      <vt:lpstr>TEA Main Slide</vt:lpstr>
      <vt:lpstr>1_TEA Main Slide</vt:lpstr>
      <vt:lpstr>TEA Opener - Blank</vt:lpstr>
      <vt:lpstr>Custom Design</vt:lpstr>
      <vt:lpstr>1_Custom Design</vt:lpstr>
      <vt:lpstr>4_Custom Design</vt:lpstr>
      <vt:lpstr>5_Custom Design</vt:lpstr>
      <vt:lpstr>2_Custom Design</vt:lpstr>
      <vt:lpstr>3_Custom Design</vt:lpstr>
      <vt:lpstr>6_Custom Design</vt:lpstr>
      <vt:lpstr>2_TEA Main Slide</vt:lpstr>
      <vt:lpstr>3_TEA Main Slide</vt:lpstr>
      <vt:lpstr>Perkins V</vt:lpstr>
      <vt:lpstr>Texas CTE Background</vt:lpstr>
      <vt:lpstr>Timeline</vt:lpstr>
      <vt:lpstr>Comprehensive Stakeholder Engagement</vt:lpstr>
      <vt:lpstr>2020-2021 Regional Programs of Study</vt:lpstr>
      <vt:lpstr>Key Areas of Focus in Texas Plan</vt:lpstr>
      <vt:lpstr>Key Areas of Focus in Texas Plan</vt:lpstr>
      <vt:lpstr>What is Required of Districts?</vt:lpstr>
      <vt:lpstr>Core Indicators of Performance </vt:lpstr>
      <vt:lpstr>Accountability vs. Perkins Performance</vt:lpstr>
      <vt:lpstr>Who is included in the new CTE data?</vt:lpstr>
      <vt:lpstr>Perkins V Baseline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V</dc:title>
  <dc:creator>Justice, Heather</dc:creator>
  <cp:lastModifiedBy>Ratcliffe, Debbie</cp:lastModifiedBy>
  <cp:revision>9</cp:revision>
  <dcterms:created xsi:type="dcterms:W3CDTF">2020-01-23T15:23:40Z</dcterms:created>
  <dcterms:modified xsi:type="dcterms:W3CDTF">2020-01-30T22:17:14Z</dcterms:modified>
</cp:coreProperties>
</file>