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28" r:id="rId2"/>
  </p:sldMasterIdLst>
  <p:notesMasterIdLst>
    <p:notesMasterId r:id="rId18"/>
  </p:notesMasterIdLst>
  <p:sldIdLst>
    <p:sldId id="256" r:id="rId3"/>
    <p:sldId id="269" r:id="rId4"/>
    <p:sldId id="261" r:id="rId5"/>
    <p:sldId id="271" r:id="rId6"/>
    <p:sldId id="272" r:id="rId7"/>
    <p:sldId id="273" r:id="rId8"/>
    <p:sldId id="275" r:id="rId9"/>
    <p:sldId id="270" r:id="rId10"/>
    <p:sldId id="276" r:id="rId11"/>
    <p:sldId id="267" r:id="rId12"/>
    <p:sldId id="266" r:id="rId13"/>
    <p:sldId id="268" r:id="rId14"/>
    <p:sldId id="260" r:id="rId15"/>
    <p:sldId id="258" r:id="rId16"/>
    <p:sldId id="277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7075" autoAdjust="0"/>
  </p:normalViewPr>
  <p:slideViewPr>
    <p:cSldViewPr snapToGrid="0">
      <p:cViewPr varScale="1">
        <p:scale>
          <a:sx n="83" d="100"/>
          <a:sy n="83" d="100"/>
        </p:scale>
        <p:origin x="102" y="7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8A5DC-38F6-1346-8048-928F86A5E977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746AD4-6F6D-514E-B8C4-8532086AEC19}">
      <dgm:prSet phldrT="[Text]"/>
      <dgm:spPr/>
      <dgm:t>
        <a:bodyPr/>
        <a:lstStyle/>
        <a:p>
          <a:r>
            <a:rPr lang="en-US" dirty="0" smtClean="0"/>
            <a:t>Support for Educators</a:t>
          </a:r>
          <a:endParaRPr lang="en-US" dirty="0"/>
        </a:p>
      </dgm:t>
    </dgm:pt>
    <dgm:pt modelId="{DCA0BFE4-95F6-A844-9C39-8801F5176569}" type="parTrans" cxnId="{CD674C9E-69CA-0B44-932A-D70021958AB4}">
      <dgm:prSet/>
      <dgm:spPr/>
      <dgm:t>
        <a:bodyPr/>
        <a:lstStyle/>
        <a:p>
          <a:endParaRPr lang="en-US"/>
        </a:p>
      </dgm:t>
    </dgm:pt>
    <dgm:pt modelId="{A5A30C35-FF7F-8446-8B3B-0A8D971DE81C}" type="sibTrans" cxnId="{CD674C9E-69CA-0B44-932A-D70021958AB4}">
      <dgm:prSet/>
      <dgm:spPr/>
      <dgm:t>
        <a:bodyPr/>
        <a:lstStyle/>
        <a:p>
          <a:endParaRPr lang="en-US"/>
        </a:p>
      </dgm:t>
    </dgm:pt>
    <dgm:pt modelId="{2ED7398A-22B0-FF4C-96CF-D535CECAEF03}">
      <dgm:prSet phldrT="[Text]" custT="1"/>
      <dgm:spPr/>
      <dgm:t>
        <a:bodyPr/>
        <a:lstStyle/>
        <a:p>
          <a:r>
            <a:rPr lang="en-US" sz="2000" dirty="0" smtClean="0">
              <a:solidFill>
                <a:srgbClr val="4D4D4D"/>
              </a:solidFill>
            </a:rPr>
            <a:t>District Level</a:t>
          </a:r>
          <a:endParaRPr lang="en-US" sz="2000" dirty="0">
            <a:solidFill>
              <a:srgbClr val="4D4D4D"/>
            </a:solidFill>
          </a:endParaRPr>
        </a:p>
      </dgm:t>
    </dgm:pt>
    <dgm:pt modelId="{B3166C98-9987-384C-9428-906D457FC374}" type="parTrans" cxnId="{25DACE74-1CEF-AE46-9CAF-17911BF77005}">
      <dgm:prSet/>
      <dgm:spPr/>
      <dgm:t>
        <a:bodyPr/>
        <a:lstStyle/>
        <a:p>
          <a:endParaRPr lang="en-US"/>
        </a:p>
      </dgm:t>
    </dgm:pt>
    <dgm:pt modelId="{4B57364A-5ABC-C941-BED0-ADD4FF8F00E0}" type="sibTrans" cxnId="{25DACE74-1CEF-AE46-9CAF-17911BF77005}">
      <dgm:prSet/>
      <dgm:spPr/>
      <dgm:t>
        <a:bodyPr/>
        <a:lstStyle/>
        <a:p>
          <a:endParaRPr lang="en-US"/>
        </a:p>
      </dgm:t>
    </dgm:pt>
    <dgm:pt modelId="{68D95289-6DB4-0244-A991-E8EBBB326667}">
      <dgm:prSet phldrT="[Text]" custT="1"/>
      <dgm:spPr/>
      <dgm:t>
        <a:bodyPr/>
        <a:lstStyle/>
        <a:p>
          <a:r>
            <a:rPr lang="en-US" sz="1800" dirty="0" smtClean="0">
              <a:solidFill>
                <a:srgbClr val="4D4D4D"/>
              </a:solidFill>
            </a:rPr>
            <a:t>Campus Level</a:t>
          </a:r>
          <a:endParaRPr lang="en-US" sz="1800" dirty="0">
            <a:solidFill>
              <a:srgbClr val="4D4D4D"/>
            </a:solidFill>
          </a:endParaRPr>
        </a:p>
      </dgm:t>
    </dgm:pt>
    <dgm:pt modelId="{F3D95563-42A9-C948-805F-44589C50BBD8}" type="parTrans" cxnId="{BB0DB204-5D9B-044B-9F68-8074380D5E9D}">
      <dgm:prSet/>
      <dgm:spPr/>
      <dgm:t>
        <a:bodyPr/>
        <a:lstStyle/>
        <a:p>
          <a:endParaRPr lang="en-US"/>
        </a:p>
      </dgm:t>
    </dgm:pt>
    <dgm:pt modelId="{7AB91289-96D7-4A47-A722-7B560658EDDB}" type="sibTrans" cxnId="{BB0DB204-5D9B-044B-9F68-8074380D5E9D}">
      <dgm:prSet/>
      <dgm:spPr/>
      <dgm:t>
        <a:bodyPr/>
        <a:lstStyle/>
        <a:p>
          <a:endParaRPr lang="en-US"/>
        </a:p>
      </dgm:t>
    </dgm:pt>
    <dgm:pt modelId="{14084C53-73CA-3345-B4AC-CC953A419C0A}">
      <dgm:prSet phldrT="[Text]" custT="1"/>
      <dgm:spPr/>
      <dgm:t>
        <a:bodyPr/>
        <a:lstStyle/>
        <a:p>
          <a:r>
            <a:rPr lang="en-US" sz="1800" dirty="0" smtClean="0">
              <a:solidFill>
                <a:srgbClr val="4D4D4D"/>
              </a:solidFill>
            </a:rPr>
            <a:t>During the School Day</a:t>
          </a:r>
          <a:endParaRPr lang="en-US" sz="1800" dirty="0">
            <a:solidFill>
              <a:srgbClr val="4D4D4D"/>
            </a:solidFill>
          </a:endParaRPr>
        </a:p>
      </dgm:t>
    </dgm:pt>
    <dgm:pt modelId="{5641621B-D4A9-0E46-A466-A43DBDEBAF16}" type="parTrans" cxnId="{DC5C38BD-116E-2C46-8B4D-0CDC5ADE3FDE}">
      <dgm:prSet/>
      <dgm:spPr/>
      <dgm:t>
        <a:bodyPr/>
        <a:lstStyle/>
        <a:p>
          <a:endParaRPr lang="en-US"/>
        </a:p>
      </dgm:t>
    </dgm:pt>
    <dgm:pt modelId="{CEF99C43-C089-DC4B-A780-9E8C10EA13A6}" type="sibTrans" cxnId="{DC5C38BD-116E-2C46-8B4D-0CDC5ADE3FDE}">
      <dgm:prSet/>
      <dgm:spPr/>
      <dgm:t>
        <a:bodyPr/>
        <a:lstStyle/>
        <a:p>
          <a:endParaRPr lang="en-US"/>
        </a:p>
      </dgm:t>
    </dgm:pt>
    <dgm:pt modelId="{E0191351-C65B-2C47-B371-7B5C01C09D7F}">
      <dgm:prSet phldrT="[Text]" custT="1"/>
      <dgm:spPr/>
      <dgm:t>
        <a:bodyPr/>
        <a:lstStyle/>
        <a:p>
          <a:r>
            <a:rPr lang="en-US" sz="1800" dirty="0" smtClean="0">
              <a:solidFill>
                <a:srgbClr val="4D4D4D"/>
              </a:solidFill>
            </a:rPr>
            <a:t>After School</a:t>
          </a:r>
          <a:endParaRPr lang="en-US" sz="1800" dirty="0">
            <a:solidFill>
              <a:srgbClr val="4D4D4D"/>
            </a:solidFill>
          </a:endParaRPr>
        </a:p>
      </dgm:t>
    </dgm:pt>
    <dgm:pt modelId="{806F4E97-E7F7-AD45-A2E8-5A01018CA112}" type="parTrans" cxnId="{150BD0A9-5F9A-D547-9CFA-5BD6AC336E87}">
      <dgm:prSet/>
      <dgm:spPr/>
      <dgm:t>
        <a:bodyPr/>
        <a:lstStyle/>
        <a:p>
          <a:endParaRPr lang="en-US"/>
        </a:p>
      </dgm:t>
    </dgm:pt>
    <dgm:pt modelId="{66FC23D1-1094-5C41-83E8-C87FE2890E1C}" type="sibTrans" cxnId="{150BD0A9-5F9A-D547-9CFA-5BD6AC336E87}">
      <dgm:prSet/>
      <dgm:spPr/>
      <dgm:t>
        <a:bodyPr/>
        <a:lstStyle/>
        <a:p>
          <a:endParaRPr lang="en-US"/>
        </a:p>
      </dgm:t>
    </dgm:pt>
    <dgm:pt modelId="{40B24C6E-70CC-7E4E-94A1-0E9359142CC8}">
      <dgm:prSet custT="1"/>
      <dgm:spPr/>
      <dgm:t>
        <a:bodyPr/>
        <a:lstStyle/>
        <a:p>
          <a:r>
            <a:rPr lang="en-US" sz="1800" dirty="0" smtClean="0">
              <a:solidFill>
                <a:srgbClr val="4D4D4D"/>
              </a:solidFill>
            </a:rPr>
            <a:t>Digital/Virtual</a:t>
          </a:r>
          <a:endParaRPr lang="en-US" sz="1800" dirty="0">
            <a:solidFill>
              <a:srgbClr val="4D4D4D"/>
            </a:solidFill>
          </a:endParaRPr>
        </a:p>
      </dgm:t>
    </dgm:pt>
    <dgm:pt modelId="{1ABF8478-A885-0D40-8281-E906BE9586F5}" type="parTrans" cxnId="{0E97570B-F7B7-CE4C-9113-588D68A200C2}">
      <dgm:prSet/>
      <dgm:spPr/>
      <dgm:t>
        <a:bodyPr/>
        <a:lstStyle/>
        <a:p>
          <a:endParaRPr lang="en-US"/>
        </a:p>
      </dgm:t>
    </dgm:pt>
    <dgm:pt modelId="{2418240A-F39D-E44C-B27D-BB8BFFC29AAD}" type="sibTrans" cxnId="{0E97570B-F7B7-CE4C-9113-588D68A200C2}">
      <dgm:prSet/>
      <dgm:spPr/>
      <dgm:t>
        <a:bodyPr/>
        <a:lstStyle/>
        <a:p>
          <a:endParaRPr lang="en-US"/>
        </a:p>
      </dgm:t>
    </dgm:pt>
    <dgm:pt modelId="{078CFB40-F4DB-2A45-863D-21C8EC797220}">
      <dgm:prSet custT="1"/>
      <dgm:spPr/>
      <dgm:t>
        <a:bodyPr/>
        <a:lstStyle/>
        <a:p>
          <a:r>
            <a:rPr lang="en-US" sz="1400" dirty="0" smtClean="0">
              <a:solidFill>
                <a:srgbClr val="4D4D4D"/>
              </a:solidFill>
            </a:rPr>
            <a:t>Coaching/Mentoring</a:t>
          </a:r>
          <a:endParaRPr lang="en-US" sz="1400" dirty="0">
            <a:solidFill>
              <a:srgbClr val="4D4D4D"/>
            </a:solidFill>
          </a:endParaRPr>
        </a:p>
      </dgm:t>
    </dgm:pt>
    <dgm:pt modelId="{538DD72B-575C-814A-B224-E6E93BA85A29}" type="parTrans" cxnId="{88D95C87-E84E-894F-BFE0-A26900C64C8E}">
      <dgm:prSet/>
      <dgm:spPr/>
      <dgm:t>
        <a:bodyPr/>
        <a:lstStyle/>
        <a:p>
          <a:endParaRPr lang="en-US"/>
        </a:p>
      </dgm:t>
    </dgm:pt>
    <dgm:pt modelId="{C683267D-0444-8944-A84E-9B036051BBFF}" type="sibTrans" cxnId="{88D95C87-E84E-894F-BFE0-A26900C64C8E}">
      <dgm:prSet/>
      <dgm:spPr/>
      <dgm:t>
        <a:bodyPr/>
        <a:lstStyle/>
        <a:p>
          <a:endParaRPr lang="en-US"/>
        </a:p>
      </dgm:t>
    </dgm:pt>
    <dgm:pt modelId="{838829F6-E4CE-DD44-A9B3-06ECB2AC7EBE}" type="pres">
      <dgm:prSet presAssocID="{4FF8A5DC-38F6-1346-8048-928F86A5E9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3B68E3-5FA6-1C41-8B82-99505E08E2DD}" type="pres">
      <dgm:prSet presAssocID="{69746AD4-6F6D-514E-B8C4-8532086AEC19}" presName="centerShape" presStyleLbl="node0" presStyleIdx="0" presStyleCnt="1"/>
      <dgm:spPr/>
      <dgm:t>
        <a:bodyPr/>
        <a:lstStyle/>
        <a:p>
          <a:endParaRPr lang="en-US"/>
        </a:p>
      </dgm:t>
    </dgm:pt>
    <dgm:pt modelId="{533CA06B-9BA8-164B-9EAE-5038328EDD90}" type="pres">
      <dgm:prSet presAssocID="{B3166C98-9987-384C-9428-906D457FC374}" presName="Name9" presStyleLbl="parChTrans1D2" presStyleIdx="0" presStyleCnt="6"/>
      <dgm:spPr/>
      <dgm:t>
        <a:bodyPr/>
        <a:lstStyle/>
        <a:p>
          <a:endParaRPr lang="en-US"/>
        </a:p>
      </dgm:t>
    </dgm:pt>
    <dgm:pt modelId="{35A6F6E2-682A-A44A-94AD-3E0C3C4EEF09}" type="pres">
      <dgm:prSet presAssocID="{B3166C98-9987-384C-9428-906D457FC374}" presName="connTx" presStyleLbl="parChTrans1D2" presStyleIdx="0" presStyleCnt="6"/>
      <dgm:spPr/>
      <dgm:t>
        <a:bodyPr/>
        <a:lstStyle/>
        <a:p>
          <a:endParaRPr lang="en-US"/>
        </a:p>
      </dgm:t>
    </dgm:pt>
    <dgm:pt modelId="{5D1EE404-75AB-9F4B-9ECA-A2A4C5BD9493}" type="pres">
      <dgm:prSet presAssocID="{2ED7398A-22B0-FF4C-96CF-D535CECAEF0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7D92C-498B-EB4E-961A-16140633545A}" type="pres">
      <dgm:prSet presAssocID="{F3D95563-42A9-C948-805F-44589C50BBD8}" presName="Name9" presStyleLbl="parChTrans1D2" presStyleIdx="1" presStyleCnt="6"/>
      <dgm:spPr/>
      <dgm:t>
        <a:bodyPr/>
        <a:lstStyle/>
        <a:p>
          <a:endParaRPr lang="en-US"/>
        </a:p>
      </dgm:t>
    </dgm:pt>
    <dgm:pt modelId="{F575F087-4687-8F46-963D-A633286F091B}" type="pres">
      <dgm:prSet presAssocID="{F3D95563-42A9-C948-805F-44589C50BBD8}" presName="connTx" presStyleLbl="parChTrans1D2" presStyleIdx="1" presStyleCnt="6"/>
      <dgm:spPr/>
      <dgm:t>
        <a:bodyPr/>
        <a:lstStyle/>
        <a:p>
          <a:endParaRPr lang="en-US"/>
        </a:p>
      </dgm:t>
    </dgm:pt>
    <dgm:pt modelId="{4824CC1A-1128-5B45-BF95-5079AD48795A}" type="pres">
      <dgm:prSet presAssocID="{68D95289-6DB4-0244-A991-E8EBBB32666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54C92-FBF5-764B-A03C-C3BF6463F6F8}" type="pres">
      <dgm:prSet presAssocID="{5641621B-D4A9-0E46-A466-A43DBDEBAF16}" presName="Name9" presStyleLbl="parChTrans1D2" presStyleIdx="2" presStyleCnt="6"/>
      <dgm:spPr/>
      <dgm:t>
        <a:bodyPr/>
        <a:lstStyle/>
        <a:p>
          <a:endParaRPr lang="en-US"/>
        </a:p>
      </dgm:t>
    </dgm:pt>
    <dgm:pt modelId="{DB11FDC6-B3F5-2645-AC06-35406129A5E3}" type="pres">
      <dgm:prSet presAssocID="{5641621B-D4A9-0E46-A466-A43DBDEBAF1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9E4D2C5-6882-2146-9B4A-035957556E6F}" type="pres">
      <dgm:prSet presAssocID="{14084C53-73CA-3345-B4AC-CC953A419C0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1995F-4A2E-954D-A0F3-817F9DC84A9D}" type="pres">
      <dgm:prSet presAssocID="{806F4E97-E7F7-AD45-A2E8-5A01018CA112}" presName="Name9" presStyleLbl="parChTrans1D2" presStyleIdx="3" presStyleCnt="6"/>
      <dgm:spPr/>
      <dgm:t>
        <a:bodyPr/>
        <a:lstStyle/>
        <a:p>
          <a:endParaRPr lang="en-US"/>
        </a:p>
      </dgm:t>
    </dgm:pt>
    <dgm:pt modelId="{BBF77092-5AF0-9648-89B2-FDB0D546A0EC}" type="pres">
      <dgm:prSet presAssocID="{806F4E97-E7F7-AD45-A2E8-5A01018CA112}" presName="connTx" presStyleLbl="parChTrans1D2" presStyleIdx="3" presStyleCnt="6"/>
      <dgm:spPr/>
      <dgm:t>
        <a:bodyPr/>
        <a:lstStyle/>
        <a:p>
          <a:endParaRPr lang="en-US"/>
        </a:p>
      </dgm:t>
    </dgm:pt>
    <dgm:pt modelId="{1213F8FE-5354-7646-908D-2AE0D6433C60}" type="pres">
      <dgm:prSet presAssocID="{E0191351-C65B-2C47-B371-7B5C01C09D7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2DE32-F1E4-0B44-8C1A-954C761BDE1B}" type="pres">
      <dgm:prSet presAssocID="{1ABF8478-A885-0D40-8281-E906BE9586F5}" presName="Name9" presStyleLbl="parChTrans1D2" presStyleIdx="4" presStyleCnt="6"/>
      <dgm:spPr/>
      <dgm:t>
        <a:bodyPr/>
        <a:lstStyle/>
        <a:p>
          <a:endParaRPr lang="en-US"/>
        </a:p>
      </dgm:t>
    </dgm:pt>
    <dgm:pt modelId="{34076B06-5792-6F44-BC2F-6209535FBF90}" type="pres">
      <dgm:prSet presAssocID="{1ABF8478-A885-0D40-8281-E906BE9586F5}" presName="connTx" presStyleLbl="parChTrans1D2" presStyleIdx="4" presStyleCnt="6"/>
      <dgm:spPr/>
      <dgm:t>
        <a:bodyPr/>
        <a:lstStyle/>
        <a:p>
          <a:endParaRPr lang="en-US"/>
        </a:p>
      </dgm:t>
    </dgm:pt>
    <dgm:pt modelId="{59214929-D4AD-5F47-8258-1E9FBE0B7475}" type="pres">
      <dgm:prSet presAssocID="{40B24C6E-70CC-7E4E-94A1-0E9359142CC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F3C8B-FC7E-B447-B60C-232BC484FB2C}" type="pres">
      <dgm:prSet presAssocID="{538DD72B-575C-814A-B224-E6E93BA85A29}" presName="Name9" presStyleLbl="parChTrans1D2" presStyleIdx="5" presStyleCnt="6"/>
      <dgm:spPr/>
      <dgm:t>
        <a:bodyPr/>
        <a:lstStyle/>
        <a:p>
          <a:endParaRPr lang="en-US"/>
        </a:p>
      </dgm:t>
    </dgm:pt>
    <dgm:pt modelId="{779C492C-EEB1-0749-B4FA-9759B82C6907}" type="pres">
      <dgm:prSet presAssocID="{538DD72B-575C-814A-B224-E6E93BA85A29}" presName="connTx" presStyleLbl="parChTrans1D2" presStyleIdx="5" presStyleCnt="6"/>
      <dgm:spPr/>
      <dgm:t>
        <a:bodyPr/>
        <a:lstStyle/>
        <a:p>
          <a:endParaRPr lang="en-US"/>
        </a:p>
      </dgm:t>
    </dgm:pt>
    <dgm:pt modelId="{1A4572B8-88ED-BF42-8689-EC7267D6A059}" type="pres">
      <dgm:prSet presAssocID="{078CFB40-F4DB-2A45-863D-21C8EC79722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048C75-EEAC-CA49-8CAE-84732C150EA1}" type="presOf" srcId="{E0191351-C65B-2C47-B371-7B5C01C09D7F}" destId="{1213F8FE-5354-7646-908D-2AE0D6433C60}" srcOrd="0" destOrd="0" presId="urn:microsoft.com/office/officeart/2005/8/layout/radial1"/>
    <dgm:cxn modelId="{760F45E3-DDF7-F943-8C1A-5BA9FE2EAA12}" type="presOf" srcId="{B3166C98-9987-384C-9428-906D457FC374}" destId="{35A6F6E2-682A-A44A-94AD-3E0C3C4EEF09}" srcOrd="1" destOrd="0" presId="urn:microsoft.com/office/officeart/2005/8/layout/radial1"/>
    <dgm:cxn modelId="{B2F85FB8-B50E-104E-B721-969E20CF3248}" type="presOf" srcId="{1ABF8478-A885-0D40-8281-E906BE9586F5}" destId="{34076B06-5792-6F44-BC2F-6209535FBF90}" srcOrd="1" destOrd="0" presId="urn:microsoft.com/office/officeart/2005/8/layout/radial1"/>
    <dgm:cxn modelId="{CD674C9E-69CA-0B44-932A-D70021958AB4}" srcId="{4FF8A5DC-38F6-1346-8048-928F86A5E977}" destId="{69746AD4-6F6D-514E-B8C4-8532086AEC19}" srcOrd="0" destOrd="0" parTransId="{DCA0BFE4-95F6-A844-9C39-8801F5176569}" sibTransId="{A5A30C35-FF7F-8446-8B3B-0A8D971DE81C}"/>
    <dgm:cxn modelId="{3AE2E2E9-E3C2-354C-A267-C1D57F3D1CF2}" type="presOf" srcId="{69746AD4-6F6D-514E-B8C4-8532086AEC19}" destId="{883B68E3-5FA6-1C41-8B82-99505E08E2DD}" srcOrd="0" destOrd="0" presId="urn:microsoft.com/office/officeart/2005/8/layout/radial1"/>
    <dgm:cxn modelId="{2C71D8B5-F9BE-D24A-86CC-0F4D952ED8F9}" type="presOf" srcId="{078CFB40-F4DB-2A45-863D-21C8EC797220}" destId="{1A4572B8-88ED-BF42-8689-EC7267D6A059}" srcOrd="0" destOrd="0" presId="urn:microsoft.com/office/officeart/2005/8/layout/radial1"/>
    <dgm:cxn modelId="{7E638686-2533-0849-A6A9-88A9CB81346D}" type="presOf" srcId="{2ED7398A-22B0-FF4C-96CF-D535CECAEF03}" destId="{5D1EE404-75AB-9F4B-9ECA-A2A4C5BD9493}" srcOrd="0" destOrd="0" presId="urn:microsoft.com/office/officeart/2005/8/layout/radial1"/>
    <dgm:cxn modelId="{BB0DB204-5D9B-044B-9F68-8074380D5E9D}" srcId="{69746AD4-6F6D-514E-B8C4-8532086AEC19}" destId="{68D95289-6DB4-0244-A991-E8EBBB326667}" srcOrd="1" destOrd="0" parTransId="{F3D95563-42A9-C948-805F-44589C50BBD8}" sibTransId="{7AB91289-96D7-4A47-A722-7B560658EDDB}"/>
    <dgm:cxn modelId="{DC5C38BD-116E-2C46-8B4D-0CDC5ADE3FDE}" srcId="{69746AD4-6F6D-514E-B8C4-8532086AEC19}" destId="{14084C53-73CA-3345-B4AC-CC953A419C0A}" srcOrd="2" destOrd="0" parTransId="{5641621B-D4A9-0E46-A466-A43DBDEBAF16}" sibTransId="{CEF99C43-C089-DC4B-A780-9E8C10EA13A6}"/>
    <dgm:cxn modelId="{DAB0E281-C7C9-1A4F-AF59-04F7C33EB7F2}" type="presOf" srcId="{F3D95563-42A9-C948-805F-44589C50BBD8}" destId="{F575F087-4687-8F46-963D-A633286F091B}" srcOrd="1" destOrd="0" presId="urn:microsoft.com/office/officeart/2005/8/layout/radial1"/>
    <dgm:cxn modelId="{4E6E23C5-536C-954D-87B0-853002B8CA42}" type="presOf" srcId="{68D95289-6DB4-0244-A991-E8EBBB326667}" destId="{4824CC1A-1128-5B45-BF95-5079AD48795A}" srcOrd="0" destOrd="0" presId="urn:microsoft.com/office/officeart/2005/8/layout/radial1"/>
    <dgm:cxn modelId="{E7D6AC65-29A9-C747-A27E-8F4111462BFE}" type="presOf" srcId="{4FF8A5DC-38F6-1346-8048-928F86A5E977}" destId="{838829F6-E4CE-DD44-A9B3-06ECB2AC7EBE}" srcOrd="0" destOrd="0" presId="urn:microsoft.com/office/officeart/2005/8/layout/radial1"/>
    <dgm:cxn modelId="{603F6BF8-DD9F-0648-9FCE-1D9393B5D057}" type="presOf" srcId="{538DD72B-575C-814A-B224-E6E93BA85A29}" destId="{4E1F3C8B-FC7E-B447-B60C-232BC484FB2C}" srcOrd="0" destOrd="0" presId="urn:microsoft.com/office/officeart/2005/8/layout/radial1"/>
    <dgm:cxn modelId="{7C21B28A-03C3-2E4B-B1EB-AEA59A5E93B2}" type="presOf" srcId="{14084C53-73CA-3345-B4AC-CC953A419C0A}" destId="{79E4D2C5-6882-2146-9B4A-035957556E6F}" srcOrd="0" destOrd="0" presId="urn:microsoft.com/office/officeart/2005/8/layout/radial1"/>
    <dgm:cxn modelId="{FCF31E10-A876-284D-B5FB-BC402C79AA9D}" type="presOf" srcId="{806F4E97-E7F7-AD45-A2E8-5A01018CA112}" destId="{CA81995F-4A2E-954D-A0F3-817F9DC84A9D}" srcOrd="0" destOrd="0" presId="urn:microsoft.com/office/officeart/2005/8/layout/radial1"/>
    <dgm:cxn modelId="{E86AAE52-F777-E540-B5A6-A0A10FA939E7}" type="presOf" srcId="{1ABF8478-A885-0D40-8281-E906BE9586F5}" destId="{8B42DE32-F1E4-0B44-8C1A-954C761BDE1B}" srcOrd="0" destOrd="0" presId="urn:microsoft.com/office/officeart/2005/8/layout/radial1"/>
    <dgm:cxn modelId="{34866D1D-442C-5043-BF8D-6E559FB334BB}" type="presOf" srcId="{5641621B-D4A9-0E46-A466-A43DBDEBAF16}" destId="{DB11FDC6-B3F5-2645-AC06-35406129A5E3}" srcOrd="1" destOrd="0" presId="urn:microsoft.com/office/officeart/2005/8/layout/radial1"/>
    <dgm:cxn modelId="{DCBD8488-2884-4346-AE1C-1BBB0CC97823}" type="presOf" srcId="{B3166C98-9987-384C-9428-906D457FC374}" destId="{533CA06B-9BA8-164B-9EAE-5038328EDD90}" srcOrd="0" destOrd="0" presId="urn:microsoft.com/office/officeart/2005/8/layout/radial1"/>
    <dgm:cxn modelId="{0E97570B-F7B7-CE4C-9113-588D68A200C2}" srcId="{69746AD4-6F6D-514E-B8C4-8532086AEC19}" destId="{40B24C6E-70CC-7E4E-94A1-0E9359142CC8}" srcOrd="4" destOrd="0" parTransId="{1ABF8478-A885-0D40-8281-E906BE9586F5}" sibTransId="{2418240A-F39D-E44C-B27D-BB8BFFC29AAD}"/>
    <dgm:cxn modelId="{42DA73CF-5DD4-0A4B-AAB5-57024600328A}" type="presOf" srcId="{5641621B-D4A9-0E46-A466-A43DBDEBAF16}" destId="{5EC54C92-FBF5-764B-A03C-C3BF6463F6F8}" srcOrd="0" destOrd="0" presId="urn:microsoft.com/office/officeart/2005/8/layout/radial1"/>
    <dgm:cxn modelId="{544023EB-8F3F-A04C-9D4C-529A6A8A64D0}" type="presOf" srcId="{40B24C6E-70CC-7E4E-94A1-0E9359142CC8}" destId="{59214929-D4AD-5F47-8258-1E9FBE0B7475}" srcOrd="0" destOrd="0" presId="urn:microsoft.com/office/officeart/2005/8/layout/radial1"/>
    <dgm:cxn modelId="{25DACE74-1CEF-AE46-9CAF-17911BF77005}" srcId="{69746AD4-6F6D-514E-B8C4-8532086AEC19}" destId="{2ED7398A-22B0-FF4C-96CF-D535CECAEF03}" srcOrd="0" destOrd="0" parTransId="{B3166C98-9987-384C-9428-906D457FC374}" sibTransId="{4B57364A-5ABC-C941-BED0-ADD4FF8F00E0}"/>
    <dgm:cxn modelId="{D46F4B26-441C-1240-A025-37EA60CA88A2}" type="presOf" srcId="{F3D95563-42A9-C948-805F-44589C50BBD8}" destId="{65B7D92C-498B-EB4E-961A-16140633545A}" srcOrd="0" destOrd="0" presId="urn:microsoft.com/office/officeart/2005/8/layout/radial1"/>
    <dgm:cxn modelId="{88D95C87-E84E-894F-BFE0-A26900C64C8E}" srcId="{69746AD4-6F6D-514E-B8C4-8532086AEC19}" destId="{078CFB40-F4DB-2A45-863D-21C8EC797220}" srcOrd="5" destOrd="0" parTransId="{538DD72B-575C-814A-B224-E6E93BA85A29}" sibTransId="{C683267D-0444-8944-A84E-9B036051BBFF}"/>
    <dgm:cxn modelId="{E19F5E22-DDB6-974A-84DA-C378A3057420}" type="presOf" srcId="{806F4E97-E7F7-AD45-A2E8-5A01018CA112}" destId="{BBF77092-5AF0-9648-89B2-FDB0D546A0EC}" srcOrd="1" destOrd="0" presId="urn:microsoft.com/office/officeart/2005/8/layout/radial1"/>
    <dgm:cxn modelId="{150BD0A9-5F9A-D547-9CFA-5BD6AC336E87}" srcId="{69746AD4-6F6D-514E-B8C4-8532086AEC19}" destId="{E0191351-C65B-2C47-B371-7B5C01C09D7F}" srcOrd="3" destOrd="0" parTransId="{806F4E97-E7F7-AD45-A2E8-5A01018CA112}" sibTransId="{66FC23D1-1094-5C41-83E8-C87FE2890E1C}"/>
    <dgm:cxn modelId="{3CF779E6-064F-9343-BF4B-183ABE78D6FF}" type="presOf" srcId="{538DD72B-575C-814A-B224-E6E93BA85A29}" destId="{779C492C-EEB1-0749-B4FA-9759B82C6907}" srcOrd="1" destOrd="0" presId="urn:microsoft.com/office/officeart/2005/8/layout/radial1"/>
    <dgm:cxn modelId="{A8C94CC3-91B1-F047-A8DF-AC00F60828A6}" type="presParOf" srcId="{838829F6-E4CE-DD44-A9B3-06ECB2AC7EBE}" destId="{883B68E3-5FA6-1C41-8B82-99505E08E2DD}" srcOrd="0" destOrd="0" presId="urn:microsoft.com/office/officeart/2005/8/layout/radial1"/>
    <dgm:cxn modelId="{8A07B209-DF00-0C45-AB1D-C22FC18EC2BC}" type="presParOf" srcId="{838829F6-E4CE-DD44-A9B3-06ECB2AC7EBE}" destId="{533CA06B-9BA8-164B-9EAE-5038328EDD90}" srcOrd="1" destOrd="0" presId="urn:microsoft.com/office/officeart/2005/8/layout/radial1"/>
    <dgm:cxn modelId="{89EFD23E-F75A-5A47-A4EC-2F2F0B21464E}" type="presParOf" srcId="{533CA06B-9BA8-164B-9EAE-5038328EDD90}" destId="{35A6F6E2-682A-A44A-94AD-3E0C3C4EEF09}" srcOrd="0" destOrd="0" presId="urn:microsoft.com/office/officeart/2005/8/layout/radial1"/>
    <dgm:cxn modelId="{45F35FF0-EF64-5F4B-8EEE-2CDF35E33767}" type="presParOf" srcId="{838829F6-E4CE-DD44-A9B3-06ECB2AC7EBE}" destId="{5D1EE404-75AB-9F4B-9ECA-A2A4C5BD9493}" srcOrd="2" destOrd="0" presId="urn:microsoft.com/office/officeart/2005/8/layout/radial1"/>
    <dgm:cxn modelId="{8106FC7C-9A71-FA4C-97BA-99E5FCC543F2}" type="presParOf" srcId="{838829F6-E4CE-DD44-A9B3-06ECB2AC7EBE}" destId="{65B7D92C-498B-EB4E-961A-16140633545A}" srcOrd="3" destOrd="0" presId="urn:microsoft.com/office/officeart/2005/8/layout/radial1"/>
    <dgm:cxn modelId="{FFB80CF6-2E75-9446-BFB6-5EADEF39D203}" type="presParOf" srcId="{65B7D92C-498B-EB4E-961A-16140633545A}" destId="{F575F087-4687-8F46-963D-A633286F091B}" srcOrd="0" destOrd="0" presId="urn:microsoft.com/office/officeart/2005/8/layout/radial1"/>
    <dgm:cxn modelId="{13A65ED0-858F-4644-8AFB-F982E9B93F37}" type="presParOf" srcId="{838829F6-E4CE-DD44-A9B3-06ECB2AC7EBE}" destId="{4824CC1A-1128-5B45-BF95-5079AD48795A}" srcOrd="4" destOrd="0" presId="urn:microsoft.com/office/officeart/2005/8/layout/radial1"/>
    <dgm:cxn modelId="{1289C3D7-7B68-504A-B332-8E97D0824788}" type="presParOf" srcId="{838829F6-E4CE-DD44-A9B3-06ECB2AC7EBE}" destId="{5EC54C92-FBF5-764B-A03C-C3BF6463F6F8}" srcOrd="5" destOrd="0" presId="urn:microsoft.com/office/officeart/2005/8/layout/radial1"/>
    <dgm:cxn modelId="{964F658F-73F3-3A43-B2CD-DD25B77991A7}" type="presParOf" srcId="{5EC54C92-FBF5-764B-A03C-C3BF6463F6F8}" destId="{DB11FDC6-B3F5-2645-AC06-35406129A5E3}" srcOrd="0" destOrd="0" presId="urn:microsoft.com/office/officeart/2005/8/layout/radial1"/>
    <dgm:cxn modelId="{551FFCEC-49BD-2246-98C0-533A0773292F}" type="presParOf" srcId="{838829F6-E4CE-DD44-A9B3-06ECB2AC7EBE}" destId="{79E4D2C5-6882-2146-9B4A-035957556E6F}" srcOrd="6" destOrd="0" presId="urn:microsoft.com/office/officeart/2005/8/layout/radial1"/>
    <dgm:cxn modelId="{5D5C425F-4A25-7B4C-8673-718F6BD88CEA}" type="presParOf" srcId="{838829F6-E4CE-DD44-A9B3-06ECB2AC7EBE}" destId="{CA81995F-4A2E-954D-A0F3-817F9DC84A9D}" srcOrd="7" destOrd="0" presId="urn:microsoft.com/office/officeart/2005/8/layout/radial1"/>
    <dgm:cxn modelId="{8DA44794-ACDD-1344-B56A-0DB117B7EA1D}" type="presParOf" srcId="{CA81995F-4A2E-954D-A0F3-817F9DC84A9D}" destId="{BBF77092-5AF0-9648-89B2-FDB0D546A0EC}" srcOrd="0" destOrd="0" presId="urn:microsoft.com/office/officeart/2005/8/layout/radial1"/>
    <dgm:cxn modelId="{399BE6AE-8C20-7442-A85B-963A2CE14397}" type="presParOf" srcId="{838829F6-E4CE-DD44-A9B3-06ECB2AC7EBE}" destId="{1213F8FE-5354-7646-908D-2AE0D6433C60}" srcOrd="8" destOrd="0" presId="urn:microsoft.com/office/officeart/2005/8/layout/radial1"/>
    <dgm:cxn modelId="{1868E7F4-54E0-E14C-BA5F-92485B37A1E2}" type="presParOf" srcId="{838829F6-E4CE-DD44-A9B3-06ECB2AC7EBE}" destId="{8B42DE32-F1E4-0B44-8C1A-954C761BDE1B}" srcOrd="9" destOrd="0" presId="urn:microsoft.com/office/officeart/2005/8/layout/radial1"/>
    <dgm:cxn modelId="{D5058594-330D-DB43-A838-6B10D8119E4D}" type="presParOf" srcId="{8B42DE32-F1E4-0B44-8C1A-954C761BDE1B}" destId="{34076B06-5792-6F44-BC2F-6209535FBF90}" srcOrd="0" destOrd="0" presId="urn:microsoft.com/office/officeart/2005/8/layout/radial1"/>
    <dgm:cxn modelId="{7CA87F3A-7954-0546-86D4-EA5C05E21090}" type="presParOf" srcId="{838829F6-E4CE-DD44-A9B3-06ECB2AC7EBE}" destId="{59214929-D4AD-5F47-8258-1E9FBE0B7475}" srcOrd="10" destOrd="0" presId="urn:microsoft.com/office/officeart/2005/8/layout/radial1"/>
    <dgm:cxn modelId="{1D2728EE-D755-6840-8586-A86FAB323EF1}" type="presParOf" srcId="{838829F6-E4CE-DD44-A9B3-06ECB2AC7EBE}" destId="{4E1F3C8B-FC7E-B447-B60C-232BC484FB2C}" srcOrd="11" destOrd="0" presId="urn:microsoft.com/office/officeart/2005/8/layout/radial1"/>
    <dgm:cxn modelId="{EE70FF3C-9250-F64F-9FD2-CA1DF3751D9E}" type="presParOf" srcId="{4E1F3C8B-FC7E-B447-B60C-232BC484FB2C}" destId="{779C492C-EEB1-0749-B4FA-9759B82C6907}" srcOrd="0" destOrd="0" presId="urn:microsoft.com/office/officeart/2005/8/layout/radial1"/>
    <dgm:cxn modelId="{35744875-CD7B-DB4D-9F71-E3DA6FAE423A}" type="presParOf" srcId="{838829F6-E4CE-DD44-A9B3-06ECB2AC7EBE}" destId="{1A4572B8-88ED-BF42-8689-EC7267D6A05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B68E3-5FA6-1C41-8B82-99505E08E2DD}">
      <dsp:nvSpPr>
        <dsp:cNvPr id="0" name=""/>
        <dsp:cNvSpPr/>
      </dsp:nvSpPr>
      <dsp:spPr>
        <a:xfrm>
          <a:off x="2488348" y="1472348"/>
          <a:ext cx="1119303" cy="11193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Support for Educators</a:t>
          </a:r>
          <a:endParaRPr lang="en-US" sz="1500" kern="1200" dirty="0"/>
        </a:p>
      </dsp:txBody>
      <dsp:txXfrm>
        <a:off x="2652266" y="1636266"/>
        <a:ext cx="791467" cy="791467"/>
      </dsp:txXfrm>
    </dsp:sp>
    <dsp:sp modelId="{533CA06B-9BA8-164B-9EAE-5038328EDD90}">
      <dsp:nvSpPr>
        <dsp:cNvPr id="0" name=""/>
        <dsp:cNvSpPr/>
      </dsp:nvSpPr>
      <dsp:spPr>
        <a:xfrm rot="16200000">
          <a:off x="2878775" y="1286598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9538" y="1294661"/>
        <a:ext cx="16922" cy="16922"/>
      </dsp:txXfrm>
    </dsp:sp>
    <dsp:sp modelId="{5D1EE404-75AB-9F4B-9ECA-A2A4C5BD9493}">
      <dsp:nvSpPr>
        <dsp:cNvPr id="0" name=""/>
        <dsp:cNvSpPr/>
      </dsp:nvSpPr>
      <dsp:spPr>
        <a:xfrm>
          <a:off x="2488348" y="14594"/>
          <a:ext cx="1119303" cy="11193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4D4D4D"/>
              </a:solidFill>
            </a:rPr>
            <a:t>District Level</a:t>
          </a:r>
          <a:endParaRPr lang="en-US" sz="2000" kern="1200" dirty="0">
            <a:solidFill>
              <a:srgbClr val="4D4D4D"/>
            </a:solidFill>
          </a:endParaRPr>
        </a:p>
      </dsp:txBody>
      <dsp:txXfrm>
        <a:off x="2652266" y="178512"/>
        <a:ext cx="791467" cy="791467"/>
      </dsp:txXfrm>
    </dsp:sp>
    <dsp:sp modelId="{65B7D92C-498B-EB4E-961A-16140633545A}">
      <dsp:nvSpPr>
        <dsp:cNvPr id="0" name=""/>
        <dsp:cNvSpPr/>
      </dsp:nvSpPr>
      <dsp:spPr>
        <a:xfrm rot="19800000">
          <a:off x="3510000" y="1651036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70764" y="1659100"/>
        <a:ext cx="16922" cy="16922"/>
      </dsp:txXfrm>
    </dsp:sp>
    <dsp:sp modelId="{4824CC1A-1128-5B45-BF95-5079AD48795A}">
      <dsp:nvSpPr>
        <dsp:cNvPr id="0" name=""/>
        <dsp:cNvSpPr/>
      </dsp:nvSpPr>
      <dsp:spPr>
        <a:xfrm>
          <a:off x="3750799" y="743471"/>
          <a:ext cx="1119303" cy="11193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4D4D4D"/>
              </a:solidFill>
            </a:rPr>
            <a:t>Campus Level</a:t>
          </a:r>
          <a:endParaRPr lang="en-US" sz="1800" kern="1200" dirty="0">
            <a:solidFill>
              <a:srgbClr val="4D4D4D"/>
            </a:solidFill>
          </a:endParaRPr>
        </a:p>
      </dsp:txBody>
      <dsp:txXfrm>
        <a:off x="3914717" y="907389"/>
        <a:ext cx="791467" cy="791467"/>
      </dsp:txXfrm>
    </dsp:sp>
    <dsp:sp modelId="{5EC54C92-FBF5-764B-A03C-C3BF6463F6F8}">
      <dsp:nvSpPr>
        <dsp:cNvPr id="0" name=""/>
        <dsp:cNvSpPr/>
      </dsp:nvSpPr>
      <dsp:spPr>
        <a:xfrm rot="1800000">
          <a:off x="3510000" y="2379913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70764" y="2387977"/>
        <a:ext cx="16922" cy="16922"/>
      </dsp:txXfrm>
    </dsp:sp>
    <dsp:sp modelId="{79E4D2C5-6882-2146-9B4A-035957556E6F}">
      <dsp:nvSpPr>
        <dsp:cNvPr id="0" name=""/>
        <dsp:cNvSpPr/>
      </dsp:nvSpPr>
      <dsp:spPr>
        <a:xfrm>
          <a:off x="3750799" y="2201224"/>
          <a:ext cx="1119303" cy="11193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4D4D4D"/>
              </a:solidFill>
            </a:rPr>
            <a:t>During the School Day</a:t>
          </a:r>
          <a:endParaRPr lang="en-US" sz="1800" kern="1200" dirty="0">
            <a:solidFill>
              <a:srgbClr val="4D4D4D"/>
            </a:solidFill>
          </a:endParaRPr>
        </a:p>
      </dsp:txBody>
      <dsp:txXfrm>
        <a:off x="3914717" y="2365142"/>
        <a:ext cx="791467" cy="791467"/>
      </dsp:txXfrm>
    </dsp:sp>
    <dsp:sp modelId="{CA81995F-4A2E-954D-A0F3-817F9DC84A9D}">
      <dsp:nvSpPr>
        <dsp:cNvPr id="0" name=""/>
        <dsp:cNvSpPr/>
      </dsp:nvSpPr>
      <dsp:spPr>
        <a:xfrm rot="5400000">
          <a:off x="2878775" y="2744351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9538" y="2752415"/>
        <a:ext cx="16922" cy="16922"/>
      </dsp:txXfrm>
    </dsp:sp>
    <dsp:sp modelId="{1213F8FE-5354-7646-908D-2AE0D6433C60}">
      <dsp:nvSpPr>
        <dsp:cNvPr id="0" name=""/>
        <dsp:cNvSpPr/>
      </dsp:nvSpPr>
      <dsp:spPr>
        <a:xfrm>
          <a:off x="2488348" y="2930101"/>
          <a:ext cx="1119303" cy="11193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4D4D4D"/>
              </a:solidFill>
            </a:rPr>
            <a:t>After School</a:t>
          </a:r>
          <a:endParaRPr lang="en-US" sz="1800" kern="1200" dirty="0">
            <a:solidFill>
              <a:srgbClr val="4D4D4D"/>
            </a:solidFill>
          </a:endParaRPr>
        </a:p>
      </dsp:txBody>
      <dsp:txXfrm>
        <a:off x="2652266" y="3094019"/>
        <a:ext cx="791467" cy="791467"/>
      </dsp:txXfrm>
    </dsp:sp>
    <dsp:sp modelId="{8B42DE32-F1E4-0B44-8C1A-954C761BDE1B}">
      <dsp:nvSpPr>
        <dsp:cNvPr id="0" name=""/>
        <dsp:cNvSpPr/>
      </dsp:nvSpPr>
      <dsp:spPr>
        <a:xfrm rot="9000000">
          <a:off x="2247549" y="2379913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408312" y="2387977"/>
        <a:ext cx="16922" cy="16922"/>
      </dsp:txXfrm>
    </dsp:sp>
    <dsp:sp modelId="{59214929-D4AD-5F47-8258-1E9FBE0B7475}">
      <dsp:nvSpPr>
        <dsp:cNvPr id="0" name=""/>
        <dsp:cNvSpPr/>
      </dsp:nvSpPr>
      <dsp:spPr>
        <a:xfrm>
          <a:off x="1225896" y="2201224"/>
          <a:ext cx="1119303" cy="11193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4D4D4D"/>
              </a:solidFill>
            </a:rPr>
            <a:t>Digital/Virtual</a:t>
          </a:r>
          <a:endParaRPr lang="en-US" sz="1800" kern="1200" dirty="0">
            <a:solidFill>
              <a:srgbClr val="4D4D4D"/>
            </a:solidFill>
          </a:endParaRPr>
        </a:p>
      </dsp:txBody>
      <dsp:txXfrm>
        <a:off x="1389814" y="2365142"/>
        <a:ext cx="791467" cy="791467"/>
      </dsp:txXfrm>
    </dsp:sp>
    <dsp:sp modelId="{4E1F3C8B-FC7E-B447-B60C-232BC484FB2C}">
      <dsp:nvSpPr>
        <dsp:cNvPr id="0" name=""/>
        <dsp:cNvSpPr/>
      </dsp:nvSpPr>
      <dsp:spPr>
        <a:xfrm rot="12600000">
          <a:off x="2247549" y="1651036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408312" y="1659100"/>
        <a:ext cx="16922" cy="16922"/>
      </dsp:txXfrm>
    </dsp:sp>
    <dsp:sp modelId="{1A4572B8-88ED-BF42-8689-EC7267D6A059}">
      <dsp:nvSpPr>
        <dsp:cNvPr id="0" name=""/>
        <dsp:cNvSpPr/>
      </dsp:nvSpPr>
      <dsp:spPr>
        <a:xfrm>
          <a:off x="1225896" y="743471"/>
          <a:ext cx="1119303" cy="11193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4D4D4D"/>
              </a:solidFill>
            </a:rPr>
            <a:t>Coaching/Mentoring</a:t>
          </a:r>
          <a:endParaRPr lang="en-US" sz="1400" kern="1200" dirty="0">
            <a:solidFill>
              <a:srgbClr val="4D4D4D"/>
            </a:solidFill>
          </a:endParaRPr>
        </a:p>
      </dsp:txBody>
      <dsp:txXfrm>
        <a:off x="1389814" y="907389"/>
        <a:ext cx="791467" cy="79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876EA-8C66-5649-B54B-FFEDCD9A0A4C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85660-CD92-494D-A27A-47101DC33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0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5660-CD92-494D-A27A-47101DC33E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9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0271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0273"/>
            <a:ext cx="5800725" cy="43588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9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9" y="577850"/>
            <a:ext cx="8086725" cy="25146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5" y="3148807"/>
            <a:ext cx="6921151" cy="123444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61950" y="260982"/>
            <a:ext cx="8440478" cy="4601698"/>
          </a:xfrm>
          <a:prstGeom prst="rect">
            <a:avLst/>
          </a:prstGeom>
          <a:noFill/>
          <a:ln w="920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14350" y="413382"/>
            <a:ext cx="8440478" cy="4601698"/>
          </a:xfrm>
          <a:prstGeom prst="rect">
            <a:avLst/>
          </a:prstGeom>
          <a:noFill/>
          <a:ln w="920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55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575564"/>
            <a:ext cx="8085582" cy="2516886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3140456"/>
            <a:ext cx="6919722" cy="123444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62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495044"/>
            <a:ext cx="3806190" cy="282549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495044"/>
            <a:ext cx="3806190" cy="282549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09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24000"/>
            <a:ext cx="3806190" cy="5425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052113"/>
            <a:ext cx="3806190" cy="2400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1522476"/>
            <a:ext cx="3806190" cy="54178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050542"/>
            <a:ext cx="3806190" cy="2400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8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4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61950" y="260982"/>
            <a:ext cx="8440478" cy="4601698"/>
          </a:xfrm>
          <a:prstGeom prst="rect">
            <a:avLst/>
          </a:prstGeom>
          <a:noFill/>
          <a:ln w="920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406712"/>
            <a:ext cx="2537460" cy="144018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71500"/>
            <a:ext cx="45720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1883860"/>
            <a:ext cx="2548890" cy="234524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3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82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4064002"/>
            <a:ext cx="8085582" cy="459962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399821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4432301"/>
            <a:ext cx="6922008" cy="40005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27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17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4" y="521494"/>
            <a:ext cx="1971675" cy="360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535783"/>
            <a:ext cx="5800725" cy="40505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9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6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1"/>
            <a:ext cx="3886200" cy="3263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1"/>
            <a:ext cx="3886200" cy="3263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7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9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4"/>
            <a:ext cx="3867150" cy="27603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80664"/>
            <a:ext cx="3886201" cy="27603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9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2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0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1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7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3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1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6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20" y="374650"/>
            <a:ext cx="8079581" cy="1243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495045"/>
            <a:ext cx="8065294" cy="2824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A57622F-E7AD-4408-8A08-E80A8FC0DE17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4372312"/>
            <a:ext cx="2194560" cy="10477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E414B12D-77F8-454D-91F0-928295A0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_Distngd_Educator_Wht_1ln.eps" title="Distinguished Educat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7" y="4483100"/>
            <a:ext cx="2692392" cy="406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Director of Mathematics, Coppell ISD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D4D4D"/>
                </a:solidFill>
              </a:rPr>
              <a:t>Mary Kemper</a:t>
            </a:r>
            <a:endParaRPr lang="en-US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62 course resource collections</a:t>
            </a:r>
          </a:p>
          <a:p>
            <a:r>
              <a:rPr lang="en-US" dirty="0"/>
              <a:t>F</a:t>
            </a:r>
            <a:r>
              <a:rPr lang="en-US" dirty="0" smtClean="0"/>
              <a:t>ree of charge to Texas educators</a:t>
            </a:r>
            <a:endParaRPr lang="en-US" dirty="0"/>
          </a:p>
        </p:txBody>
      </p:sp>
      <p:sp>
        <p:nvSpPr>
          <p:cNvPr id="4" name="Rectangle 3" descr="62 course resource collections&#10;Free of charge to Texas educators" title="TASA on iTunes U"/>
          <p:cNvSpPr/>
          <p:nvPr/>
        </p:nvSpPr>
        <p:spPr>
          <a:xfrm>
            <a:off x="279400" y="317500"/>
            <a:ext cx="8509000" cy="4483100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D4D4D"/>
                </a:solidFill>
              </a:rPr>
              <a:t>TASA on iTunes U</a:t>
            </a:r>
            <a:endParaRPr lang="en-US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 descr="graphic" title="TASA on iTunes U"/>
          <p:cNvGrpSpPr/>
          <p:nvPr/>
        </p:nvGrpSpPr>
        <p:grpSpPr>
          <a:xfrm>
            <a:off x="5321300" y="673099"/>
            <a:ext cx="3150191" cy="4091157"/>
            <a:chOff x="0" y="0"/>
            <a:chExt cx="8608227" cy="11179512"/>
          </a:xfrm>
        </p:grpSpPr>
        <p:grpSp>
          <p:nvGrpSpPr>
            <p:cNvPr id="3" name="Group 51"/>
            <p:cNvGrpSpPr/>
            <p:nvPr/>
          </p:nvGrpSpPr>
          <p:grpSpPr>
            <a:xfrm>
              <a:off x="0" y="0"/>
              <a:ext cx="8608228" cy="11179513"/>
              <a:chOff x="0" y="0"/>
              <a:chExt cx="8608227" cy="11179512"/>
            </a:xfrm>
          </p:grpSpPr>
          <p:pic>
            <p:nvPicPr>
              <p:cNvPr id="5" name="Portrait Placeholder 2.png" descr="graphic" title="graphic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94359" y="1045717"/>
                <a:ext cx="6833476" cy="91112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" name="iPad2_Black_PF_Vert_Shell_TopBar_03.14.11.png" descr="graphic" title="ipad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8608228" cy="111795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" name="Shape 52"/>
            <p:cNvSpPr/>
            <p:nvPr/>
          </p:nvSpPr>
          <p:spPr>
            <a:xfrm>
              <a:off x="909545" y="1221848"/>
              <a:ext cx="6780598" cy="89031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pic>
        <p:nvPicPr>
          <p:cNvPr id="7" name="droppedImage.pdf" descr="graphic" title="ipad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68796" y="1649625"/>
            <a:ext cx="2211176" cy="2211175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Rectangle 24"/>
          <p:cNvSpPr/>
          <p:nvPr/>
        </p:nvSpPr>
        <p:spPr>
          <a:xfrm>
            <a:off x="838200" y="1309984"/>
            <a:ext cx="408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4D4D4D"/>
                </a:solidFill>
                <a:latin typeface="Savoye LET Plain:1.0"/>
                <a:cs typeface="Savoye LET Plain:1.0"/>
              </a:rPr>
              <a:t>designed </a:t>
            </a:r>
            <a:r>
              <a:rPr lang="en-US" sz="3600" dirty="0">
                <a:solidFill>
                  <a:srgbClr val="4D4D4D"/>
                </a:solidFill>
                <a:latin typeface="Savoye LET Plain:1.0"/>
                <a:cs typeface="Savoye LET Plain:1.0"/>
              </a:rPr>
              <a:t>to foster creativity, collaboration and critical thinking skills in an engaging, digitally rich learning environment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6574" y="92168"/>
            <a:ext cx="71755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" panose="020F0603020208020904" pitchFamily="34" charset="0"/>
              </a:rPr>
              <a:t>TASA on iTunes U: Course Resource Collections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8" name="Title 7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" panose="020F0603020208020904" pitchFamily="34" charset="0"/>
              </a:rPr>
              <a:t>TASA on iTunes U: Course Resource Collections</a:t>
            </a:r>
          </a:p>
        </p:txBody>
      </p:sp>
    </p:spTree>
    <p:extLst>
      <p:ext uri="{BB962C8B-B14F-4D97-AF65-F5344CB8AC3E}">
        <p14:creationId xmlns:p14="http://schemas.microsoft.com/office/powerpoint/2010/main" val="3537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50" descr="TASA on iTunes U: Course Resource Collections" title="graphic"/>
          <p:cNvGrpSpPr/>
          <p:nvPr/>
        </p:nvGrpSpPr>
        <p:grpSpPr>
          <a:xfrm>
            <a:off x="2029421" y="771700"/>
            <a:ext cx="5133379" cy="3952700"/>
            <a:chOff x="0" y="0"/>
            <a:chExt cx="14375733" cy="11069311"/>
          </a:xfrm>
        </p:grpSpPr>
        <p:pic>
          <p:nvPicPr>
            <p:cNvPr id="11" name="Landscape Placeholder 2.png" descr="graphic" title="graphic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24391" y="1128185"/>
              <a:ext cx="11739665" cy="87965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Pad2_Black_PF_Horz_Shell_NoTopBar_03.14.11.png" descr="graphic" title="graphic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375734" cy="11069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G_0483.png" descr="graphic" title="graphic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75592" y="1168163"/>
            <a:ext cx="4198930" cy="314919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16"/>
          <p:cNvSpPr txBox="1"/>
          <p:nvPr/>
        </p:nvSpPr>
        <p:spPr>
          <a:xfrm>
            <a:off x="1016000" y="87881"/>
            <a:ext cx="71755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" panose="020F0603020208020904" pitchFamily="34" charset="0"/>
              </a:rPr>
              <a:t>TASA on iTunes U: Course Resource Collections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Resource Collections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Degree of standards alignment" title="box"/>
          <p:cNvSpPr txBox="1"/>
          <p:nvPr/>
        </p:nvSpPr>
        <p:spPr>
          <a:xfrm>
            <a:off x="1314005" y="691936"/>
            <a:ext cx="191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24" name="Group 23" descr="Degree of standards alignment" title="graphic"/>
          <p:cNvGrpSpPr/>
          <p:nvPr/>
        </p:nvGrpSpPr>
        <p:grpSpPr>
          <a:xfrm>
            <a:off x="1151635" y="504117"/>
            <a:ext cx="2221906" cy="1675893"/>
            <a:chOff x="970749" y="1144766"/>
            <a:chExt cx="2221906" cy="1723549"/>
          </a:xfrm>
        </p:grpSpPr>
        <p:sp>
          <p:nvSpPr>
            <p:cNvPr id="6" name="Rounded Rectangle 5"/>
            <p:cNvSpPr/>
            <p:nvPr/>
          </p:nvSpPr>
          <p:spPr>
            <a:xfrm>
              <a:off x="970749" y="1258457"/>
              <a:ext cx="2196269" cy="1298961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6385" y="1144766"/>
              <a:ext cx="2196270" cy="172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/>
                <a:t>Degree of standards alignment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26" name="Group 25" descr="Quality of technology integration" title="graphic"/>
          <p:cNvGrpSpPr/>
          <p:nvPr/>
        </p:nvGrpSpPr>
        <p:grpSpPr>
          <a:xfrm>
            <a:off x="5868913" y="492410"/>
            <a:ext cx="2196269" cy="1675893"/>
            <a:chOff x="5688026" y="1129155"/>
            <a:chExt cx="2196269" cy="1723549"/>
          </a:xfrm>
        </p:grpSpPr>
        <p:sp>
          <p:nvSpPr>
            <p:cNvPr id="11" name="Rounded Rectangle 10"/>
            <p:cNvSpPr/>
            <p:nvPr/>
          </p:nvSpPr>
          <p:spPr>
            <a:xfrm>
              <a:off x="5688026" y="1258455"/>
              <a:ext cx="2196269" cy="1298961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88026" y="1129155"/>
              <a:ext cx="2196269" cy="17235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/>
                <a:t>Quality of technology integration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27" name="Group 26" descr="Engaging and effective activities" title="graphic"/>
          <p:cNvGrpSpPr/>
          <p:nvPr/>
        </p:nvGrpSpPr>
        <p:grpSpPr>
          <a:xfrm>
            <a:off x="2310304" y="2036011"/>
            <a:ext cx="2198197" cy="1263044"/>
            <a:chOff x="2205617" y="2780888"/>
            <a:chExt cx="2198197" cy="1298961"/>
          </a:xfrm>
        </p:grpSpPr>
        <p:sp>
          <p:nvSpPr>
            <p:cNvPr id="15" name="Rounded Rectangle 14"/>
            <p:cNvSpPr/>
            <p:nvPr/>
          </p:nvSpPr>
          <p:spPr>
            <a:xfrm>
              <a:off x="2205617" y="2780888"/>
              <a:ext cx="2196269" cy="1298961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06714" y="2970907"/>
              <a:ext cx="2197100" cy="9438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/>
                <a:t>Engaging and effective activities</a:t>
              </a:r>
            </a:p>
          </p:txBody>
        </p:sp>
      </p:grpSp>
      <p:grpSp>
        <p:nvGrpSpPr>
          <p:cNvPr id="28" name="Group 27" descr="Requirement of reflection and deep learning" title="graphic"/>
          <p:cNvGrpSpPr/>
          <p:nvPr/>
        </p:nvGrpSpPr>
        <p:grpSpPr>
          <a:xfrm>
            <a:off x="4660900" y="1998540"/>
            <a:ext cx="2235200" cy="1316773"/>
            <a:chOff x="4556214" y="2730928"/>
            <a:chExt cx="2235200" cy="1354217"/>
          </a:xfrm>
        </p:grpSpPr>
        <p:sp>
          <p:nvSpPr>
            <p:cNvPr id="16" name="Rounded Rectangle 15"/>
            <p:cNvSpPr/>
            <p:nvPr/>
          </p:nvSpPr>
          <p:spPr>
            <a:xfrm>
              <a:off x="4564256" y="2780887"/>
              <a:ext cx="2196269" cy="1298961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56214" y="2730928"/>
              <a:ext cx="2235200" cy="13542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/>
                <a:t>Requirement of reflection and deep learning</a:t>
              </a:r>
            </a:p>
          </p:txBody>
        </p:sp>
      </p:grpSp>
      <p:grpSp>
        <p:nvGrpSpPr>
          <p:cNvPr id="29" name="Group 28" descr="Geared to diverse abilities, interests, and needs" title="graphic"/>
          <p:cNvGrpSpPr/>
          <p:nvPr/>
        </p:nvGrpSpPr>
        <p:grpSpPr>
          <a:xfrm>
            <a:off x="1151400" y="3420112"/>
            <a:ext cx="2201401" cy="1316988"/>
            <a:chOff x="945113" y="4270756"/>
            <a:chExt cx="2201401" cy="1354438"/>
          </a:xfrm>
        </p:grpSpPr>
        <p:sp>
          <p:nvSpPr>
            <p:cNvPr id="12" name="Rounded Rectangle 11"/>
            <p:cNvSpPr/>
            <p:nvPr/>
          </p:nvSpPr>
          <p:spPr>
            <a:xfrm>
              <a:off x="945113" y="4270756"/>
              <a:ext cx="2196269" cy="1298961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9414" y="4270977"/>
              <a:ext cx="2197100" cy="13542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/>
                <a:t>Geared to diverse abilities, interests, and needs</a:t>
              </a:r>
            </a:p>
          </p:txBody>
        </p:sp>
      </p:grpSp>
      <p:grpSp>
        <p:nvGrpSpPr>
          <p:cNvPr id="30" name="Group 29" descr="Quality of assessment opportunities" title="graphic"/>
          <p:cNvGrpSpPr/>
          <p:nvPr/>
        </p:nvGrpSpPr>
        <p:grpSpPr>
          <a:xfrm>
            <a:off x="3479801" y="3399387"/>
            <a:ext cx="2226507" cy="1316773"/>
            <a:chOff x="3273514" y="4243124"/>
            <a:chExt cx="2226507" cy="1354217"/>
          </a:xfrm>
        </p:grpSpPr>
        <p:sp>
          <p:nvSpPr>
            <p:cNvPr id="13" name="Rounded Rectangle 12"/>
            <p:cNvSpPr/>
            <p:nvPr/>
          </p:nvSpPr>
          <p:spPr>
            <a:xfrm>
              <a:off x="3303752" y="4270755"/>
              <a:ext cx="2196269" cy="1298961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73514" y="4243124"/>
              <a:ext cx="2222499" cy="13542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/>
                <a:t>Quality of assessment opportunities</a:t>
              </a:r>
            </a:p>
          </p:txBody>
        </p:sp>
      </p:grpSp>
      <p:grpSp>
        <p:nvGrpSpPr>
          <p:cNvPr id="31" name="Group 30" descr="Authentic learning experiences" title="graphic"/>
          <p:cNvGrpSpPr/>
          <p:nvPr/>
        </p:nvGrpSpPr>
        <p:grpSpPr>
          <a:xfrm>
            <a:off x="5867401" y="3420111"/>
            <a:ext cx="2197545" cy="1263044"/>
            <a:chOff x="5661114" y="4270754"/>
            <a:chExt cx="2197545" cy="1298961"/>
          </a:xfrm>
        </p:grpSpPr>
        <p:sp>
          <p:nvSpPr>
            <p:cNvPr id="14" name="Rounded Rectangle 13"/>
            <p:cNvSpPr/>
            <p:nvPr/>
          </p:nvSpPr>
          <p:spPr>
            <a:xfrm>
              <a:off x="5662390" y="4270754"/>
              <a:ext cx="2196269" cy="1298961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61114" y="4448310"/>
              <a:ext cx="2197100" cy="9438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/>
                <a:t>Authentic learning experiences</a:t>
              </a:r>
            </a:p>
          </p:txBody>
        </p:sp>
      </p:grpSp>
      <p:grpSp>
        <p:nvGrpSpPr>
          <p:cNvPr id="32" name="Group 31" descr="Reflection of developmentally appropriate approach" title="graphic"/>
          <p:cNvGrpSpPr/>
          <p:nvPr/>
        </p:nvGrpSpPr>
        <p:grpSpPr>
          <a:xfrm>
            <a:off x="3494013" y="542838"/>
            <a:ext cx="2196269" cy="1600438"/>
            <a:chOff x="5688026" y="1167956"/>
            <a:chExt cx="2196269" cy="1645948"/>
          </a:xfrm>
        </p:grpSpPr>
        <p:sp>
          <p:nvSpPr>
            <p:cNvPr id="33" name="Rounded Rectangle 32"/>
            <p:cNvSpPr/>
            <p:nvPr/>
          </p:nvSpPr>
          <p:spPr>
            <a:xfrm>
              <a:off x="5688026" y="1258455"/>
              <a:ext cx="2196269" cy="1298961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88026" y="1167956"/>
              <a:ext cx="2196269" cy="16459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/>
                <a:t>Reflection of developmentally appropriate approach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09230" y="87881"/>
            <a:ext cx="67255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" panose="020F0603020208020904" pitchFamily="34" charset="0"/>
              </a:rPr>
              <a:t>Open Educational Resources: Scoring Rubric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Educational Resources: Scoring Rubric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descr="empty box" title="empty box"/>
          <p:cNvSpPr>
            <a:spLocks noGrp="1"/>
          </p:cNvSpPr>
          <p:nvPr>
            <p:ph type="subTitle" idx="4294967295"/>
          </p:nvPr>
        </p:nvSpPr>
        <p:spPr>
          <a:xfrm>
            <a:off x="0" y="3149600"/>
            <a:ext cx="6921500" cy="1233488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7900" y="1003300"/>
            <a:ext cx="7531100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Establish mathematics goals to focus learning.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Implement tasks that promote reasoning and problem solving.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Use and connect mathematical representations.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Facilitate meaningful mathematical discourse.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Pose purposeful questions.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Build procedural fluency from conceptual understanding.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Support productive struggle in learning mathematics.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Elicit and use evidence of student thinking.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2700" y="4508500"/>
            <a:ext cx="515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National Council of Teachers of Mathematics, </a:t>
            </a:r>
            <a:r>
              <a:rPr lang="en-US" sz="1400" i="1" dirty="0" smtClean="0"/>
              <a:t>Principles to Actions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209230" y="87881"/>
            <a:ext cx="67255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" panose="020F0603020208020904" pitchFamily="34" charset="0"/>
              </a:rPr>
              <a:t>8 Mathematics Teaching Practices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Mathematics Teaching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Next Five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5" y="3148807"/>
            <a:ext cx="8643365" cy="1234440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4D4D4D"/>
                </a:solidFill>
              </a:rPr>
              <a:t>Provide clarity to a vision of high quality teaching and learning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4D4D4D"/>
                </a:solidFill>
              </a:rPr>
              <a:t>Support local school districts as they work to interpret and organize the Texas standards into a manageable curriculum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4D4D4D"/>
                </a:solidFill>
              </a:rPr>
              <a:t>Consider emphasis on the 8 Mathematical Teaching Practices</a:t>
            </a:r>
            <a:endParaRPr lang="en-US" sz="24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300" y="1193800"/>
            <a:ext cx="6845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/>
              <a:t>Alignment of Content to Texas Standards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Professional Development</a:t>
            </a:r>
            <a:endParaRPr lang="en-US" sz="2800" dirty="0"/>
          </a:p>
          <a:p>
            <a:pPr>
              <a:lnSpc>
                <a:spcPct val="130000"/>
              </a:lnSpc>
            </a:pPr>
            <a:r>
              <a:rPr lang="en-US" sz="2800" dirty="0" smtClean="0"/>
              <a:t>Rigor and Critical Thinking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Instructional Materials in the </a:t>
            </a:r>
            <a:r>
              <a:rPr lang="en-US" sz="2800" dirty="0" smtClean="0"/>
              <a:t>Classroom</a:t>
            </a:r>
            <a:endParaRPr lang="en-US" sz="2800" dirty="0"/>
          </a:p>
          <a:p>
            <a:pPr>
              <a:lnSpc>
                <a:spcPct val="130000"/>
              </a:lnSpc>
            </a:pPr>
            <a:r>
              <a:rPr lang="en-US" sz="2800" dirty="0" smtClean="0"/>
              <a:t>Open Educational Resources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9230" y="87881"/>
            <a:ext cx="67255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" panose="020F0603020208020904" pitchFamily="34" charset="0"/>
              </a:rPr>
              <a:t>Speaking Points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8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Supporting Information" title="graphic"/>
          <p:cNvGrpSpPr/>
          <p:nvPr/>
        </p:nvGrpSpPr>
        <p:grpSpPr>
          <a:xfrm>
            <a:off x="880363" y="627584"/>
            <a:ext cx="2343150" cy="1740903"/>
            <a:chOff x="880363" y="627584"/>
            <a:chExt cx="2343150" cy="1740903"/>
          </a:xfrm>
        </p:grpSpPr>
        <p:pic>
          <p:nvPicPr>
            <p:cNvPr id="3" name="Picture 2" descr="graphic" title="graphi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500" y="627584"/>
              <a:ext cx="2198876" cy="127873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880363" y="1999155"/>
              <a:ext cx="2343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Supporting Information</a:t>
              </a:r>
              <a:endParaRPr lang="en-US" dirty="0"/>
            </a:p>
          </p:txBody>
        </p:sp>
      </p:grpSp>
      <p:grpSp>
        <p:nvGrpSpPr>
          <p:cNvPr id="14" name="Group 13" descr="side-by-side TEKS Comparison" title="graphic"/>
          <p:cNvGrpSpPr/>
          <p:nvPr/>
        </p:nvGrpSpPr>
        <p:grpSpPr>
          <a:xfrm>
            <a:off x="3204652" y="1181554"/>
            <a:ext cx="2996312" cy="1812163"/>
            <a:chOff x="3204652" y="1181554"/>
            <a:chExt cx="2996312" cy="1812163"/>
          </a:xfrm>
        </p:grpSpPr>
        <p:pic>
          <p:nvPicPr>
            <p:cNvPr id="4" name="Picture 3" descr="graphic" title="graphic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0910" y="1181554"/>
              <a:ext cx="2213058" cy="127873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3204652" y="2624385"/>
              <a:ext cx="2996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Side-by-Side TEKS Comparison</a:t>
              </a:r>
              <a:endParaRPr lang="en-US" dirty="0"/>
            </a:p>
          </p:txBody>
        </p:sp>
      </p:grpSp>
      <p:grpSp>
        <p:nvGrpSpPr>
          <p:cNvPr id="15" name="Group 14" descr="Vertical Alignment Charts" title="graphic"/>
          <p:cNvGrpSpPr/>
          <p:nvPr/>
        </p:nvGrpSpPr>
        <p:grpSpPr>
          <a:xfrm>
            <a:off x="6078916" y="618579"/>
            <a:ext cx="2571750" cy="1744767"/>
            <a:chOff x="6078916" y="618579"/>
            <a:chExt cx="2571750" cy="1744767"/>
          </a:xfrm>
        </p:grpSpPr>
        <p:pic>
          <p:nvPicPr>
            <p:cNvPr id="5" name="Picture 4" descr="graphic" title="graphic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8829" y="618579"/>
              <a:ext cx="2224192" cy="128773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6078916" y="1994014"/>
              <a:ext cx="2571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Vertical Alignment Charts</a:t>
              </a:r>
              <a:endParaRPr lang="en-US" dirty="0"/>
            </a:p>
          </p:txBody>
        </p:sp>
      </p:grpSp>
      <p:grpSp>
        <p:nvGrpSpPr>
          <p:cNvPr id="16" name="Group 15" descr="Interactive Mathematics Glossary" title="graphic"/>
          <p:cNvGrpSpPr/>
          <p:nvPr/>
        </p:nvGrpSpPr>
        <p:grpSpPr>
          <a:xfrm>
            <a:off x="5490652" y="2952183"/>
            <a:ext cx="3412048" cy="1828187"/>
            <a:chOff x="474152" y="3028383"/>
            <a:chExt cx="3412048" cy="1828187"/>
          </a:xfrm>
        </p:grpSpPr>
        <p:pic>
          <p:nvPicPr>
            <p:cNvPr id="6" name="Picture 5" descr="graphic" title="graphic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901" y="3028383"/>
              <a:ext cx="2009775" cy="127620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474152" y="4487238"/>
              <a:ext cx="341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Interactive Mathematics Glossary</a:t>
              </a:r>
              <a:endParaRPr lang="en-US" dirty="0"/>
            </a:p>
          </p:txBody>
        </p:sp>
      </p:grpSp>
      <p:grpSp>
        <p:nvGrpSpPr>
          <p:cNvPr id="17" name="Group 16" descr="TEKS with &quot;such as&quot; statements" title="graphic"/>
          <p:cNvGrpSpPr/>
          <p:nvPr/>
        </p:nvGrpSpPr>
        <p:grpSpPr>
          <a:xfrm>
            <a:off x="449408" y="2857500"/>
            <a:ext cx="3195491" cy="1891235"/>
            <a:chOff x="5516708" y="2984500"/>
            <a:chExt cx="3195491" cy="1891235"/>
          </a:xfrm>
        </p:grpSpPr>
        <p:pic>
          <p:nvPicPr>
            <p:cNvPr id="7" name="Picture 6" descr="graphic" title="graphic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3510" y="2984500"/>
              <a:ext cx="2554391" cy="140247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5516708" y="4506403"/>
              <a:ext cx="31954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TEKS with “Such As” Statements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09230" y="87881"/>
            <a:ext cx="67255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" panose="020F0603020208020904" pitchFamily="34" charset="0"/>
              </a:rPr>
              <a:t>Alignment of Content to Texas Standards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18" name="Title 17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Alignment of Contents to Texas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488 2.JPG" title="pict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793874"/>
            <a:ext cx="3975100" cy="2981325"/>
          </a:xfrm>
          <a:prstGeom prst="rect">
            <a:avLst/>
          </a:prstGeom>
        </p:spPr>
      </p:pic>
      <p:pic>
        <p:nvPicPr>
          <p:cNvPr id="2" name="Picture 1" descr="IMG_0486.JPG" title="pictu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346075"/>
            <a:ext cx="4013200" cy="300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2500" y="3517900"/>
            <a:ext cx="393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D4D4D"/>
                </a:solidFill>
              </a:rPr>
              <a:t>Educators build anchor charts to understand strands within the mathematics TEKS.</a:t>
            </a:r>
            <a:endParaRPr lang="en-US" sz="2400" dirty="0">
              <a:solidFill>
                <a:srgbClr val="4D4D4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600" y="533400"/>
            <a:ext cx="3746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4D4D4D"/>
                </a:solidFill>
              </a:rPr>
              <a:t>Clarify standards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4D4D4D"/>
                </a:solidFill>
              </a:rPr>
              <a:t>Model practices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4D4D4D"/>
                </a:solidFill>
              </a:rPr>
              <a:t>Provide sample resources</a:t>
            </a:r>
            <a:endParaRPr lang="en-US" sz="2400" dirty="0">
              <a:solidFill>
                <a:srgbClr val="4D4D4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830" y="12700"/>
            <a:ext cx="39977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" panose="020F0603020208020904" pitchFamily="34" charset="0"/>
              </a:rPr>
              <a:t>Professional Development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empty box" title="empty box"/>
          <p:cNvSpPr/>
          <p:nvPr/>
        </p:nvSpPr>
        <p:spPr>
          <a:xfrm>
            <a:off x="3987800" y="533400"/>
            <a:ext cx="1168400" cy="147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Rectangle 10" descr="empty box" title="empty box"/>
          <p:cNvSpPr/>
          <p:nvPr/>
        </p:nvSpPr>
        <p:spPr>
          <a:xfrm rot="3617379">
            <a:off x="5118099" y="1193799"/>
            <a:ext cx="1168400" cy="147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Rectangle 11" descr="empty box" title="empty box"/>
          <p:cNvSpPr/>
          <p:nvPr/>
        </p:nvSpPr>
        <p:spPr>
          <a:xfrm rot="7546422">
            <a:off x="5130801" y="2501899"/>
            <a:ext cx="1168400" cy="147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Rectangle 12" descr="empty box" title="empty box"/>
          <p:cNvSpPr/>
          <p:nvPr/>
        </p:nvSpPr>
        <p:spPr>
          <a:xfrm rot="10800000">
            <a:off x="3962400" y="3136899"/>
            <a:ext cx="1168400" cy="147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Rectangle 13" descr="empty box" title="empty box"/>
          <p:cNvSpPr/>
          <p:nvPr/>
        </p:nvSpPr>
        <p:spPr>
          <a:xfrm rot="3416502">
            <a:off x="2832100" y="2476499"/>
            <a:ext cx="1168400" cy="147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Rectangle 14" descr="empty box" title="empty box"/>
          <p:cNvSpPr/>
          <p:nvPr/>
        </p:nvSpPr>
        <p:spPr>
          <a:xfrm rot="17862720">
            <a:off x="2857500" y="1181100"/>
            <a:ext cx="1168400" cy="147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9" name="Diagram 8" descr="support for educators" title="graphic"/>
          <p:cNvGraphicFramePr/>
          <p:nvPr>
            <p:extLst>
              <p:ext uri="{D42A27DB-BD31-4B8C-83A1-F6EECF244321}">
                <p14:modId xmlns:p14="http://schemas.microsoft.com/office/powerpoint/2010/main" val="813150097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830" y="12700"/>
            <a:ext cx="39977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" panose="020F0603020208020904" pitchFamily="34" charset="0"/>
              </a:rPr>
              <a:t>Professional Development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</a:t>
            </a:r>
            <a:r>
              <a:rPr lang="en-US" dirty="0" err="1" smtClean="0"/>
              <a:t>Develoment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3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ck-691143_1280.jpg" title="picture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00"/>
            <a:ext cx="9144000" cy="6800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08700" y="3162300"/>
            <a:ext cx="3035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4D4D4D"/>
                </a:solidFill>
              </a:rPr>
              <a:t>Quality Professional Development mirrors quality classroom instruction.</a:t>
            </a:r>
            <a:endParaRPr lang="en-US" sz="2400" dirty="0">
              <a:solidFill>
                <a:srgbClr val="4D4D4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500" y="304800"/>
            <a:ext cx="858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ekton Pro BoldExt"/>
                <a:cs typeface="Tekton Pro BoldExt"/>
              </a:rPr>
              <a:t>Professional Development has dramatically changed from one week in August, one day in October and February, to responsive, on-going, mentoring and support from Instructional Leaders including Content Coaches.</a:t>
            </a:r>
            <a:endParaRPr lang="en-US" sz="2800" dirty="0">
              <a:latin typeface="Tekton Pro BoldExt"/>
              <a:cs typeface="Tekton Pro BoldExt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Professional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0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8400" y="4089400"/>
            <a:ext cx="269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</a:t>
            </a:r>
            <a:r>
              <a:rPr lang="en-US" sz="1400" i="1" dirty="0" smtClean="0"/>
              <a:t>Transformational 6 </a:t>
            </a:r>
            <a:r>
              <a:rPr lang="en-US" sz="1400" dirty="0" smtClean="0"/>
              <a:t>by Alan November</a:t>
            </a:r>
          </a:p>
          <a:p>
            <a:r>
              <a:rPr lang="en-US" sz="1400" dirty="0" smtClean="0"/>
              <a:t>bit.ly/transformational6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698500" y="801291"/>
            <a:ext cx="7556500" cy="34778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Did the </a:t>
            </a:r>
            <a:r>
              <a:rPr lang="en-US" sz="2000" b="1" dirty="0" smtClean="0"/>
              <a:t>professional learning experience </a:t>
            </a:r>
            <a:r>
              <a:rPr lang="en-US" sz="2000" dirty="0" smtClean="0"/>
              <a:t>build </a:t>
            </a:r>
            <a:r>
              <a:rPr lang="en-US" sz="2000" dirty="0"/>
              <a:t>capacity for critical thinking </a:t>
            </a:r>
            <a:r>
              <a:rPr lang="en-US" sz="2000" b="1" dirty="0" smtClean="0"/>
              <a:t>in lesson design</a:t>
            </a:r>
            <a:r>
              <a:rPr lang="en-US" sz="2000" dirty="0" smtClean="0"/>
              <a:t>?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Did the </a:t>
            </a:r>
            <a:r>
              <a:rPr lang="en-US" sz="2000" b="1" dirty="0" smtClean="0"/>
              <a:t>professional learning experience </a:t>
            </a:r>
            <a:r>
              <a:rPr lang="en-US" sz="2000" dirty="0" smtClean="0"/>
              <a:t>develop </a:t>
            </a:r>
            <a:r>
              <a:rPr lang="en-US" sz="2000" dirty="0"/>
              <a:t>new lines of inquiry?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Are there opportunities for </a:t>
            </a:r>
            <a:r>
              <a:rPr lang="en-US" sz="2000" b="1" dirty="0" smtClean="0"/>
              <a:t>teachers</a:t>
            </a:r>
            <a:r>
              <a:rPr lang="en-US" sz="2000" dirty="0" smtClean="0"/>
              <a:t> to </a:t>
            </a:r>
            <a:r>
              <a:rPr lang="en-US" sz="2000" dirty="0"/>
              <a:t>make their thinking visible?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Are there opportunities to broaden the perspective of the conversation with authentic audiences from around the world?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Is there an opportunity for </a:t>
            </a:r>
            <a:r>
              <a:rPr lang="en-US" sz="2000" b="1" dirty="0" smtClean="0"/>
              <a:t>teachers </a:t>
            </a:r>
            <a:r>
              <a:rPr lang="en-US" sz="2000" dirty="0" smtClean="0"/>
              <a:t>to </a:t>
            </a:r>
            <a:r>
              <a:rPr lang="en-US" sz="2000" dirty="0"/>
              <a:t>create a contribution (purposeful work)?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Does the </a:t>
            </a:r>
            <a:r>
              <a:rPr lang="en-US" sz="2000" b="1" dirty="0" smtClean="0"/>
              <a:t>professional learning experience </a:t>
            </a:r>
            <a:r>
              <a:rPr lang="en-US" sz="2000" dirty="0" smtClean="0"/>
              <a:t>demo </a:t>
            </a:r>
            <a:r>
              <a:rPr lang="en-US" sz="2000" dirty="0"/>
              <a:t>“best in the world” examples of content and skill?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830" y="12700"/>
            <a:ext cx="39977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" panose="020F0603020208020904" pitchFamily="34" charset="0"/>
              </a:rPr>
              <a:t>Professional Development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 1-6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3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2400" y="927100"/>
            <a:ext cx="7061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D4D4D"/>
                </a:solidFill>
              </a:rPr>
              <a:t>Rich Tasks: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4D4D4D"/>
                </a:solidFill>
              </a:rPr>
              <a:t>Low Floor, High Ceiling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4D4D4D"/>
                </a:solidFill>
              </a:rPr>
              <a:t>Mathematical Discourse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4D4D4D"/>
                </a:solidFill>
              </a:rPr>
              <a:t>Authentic Experience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4D4D4D"/>
                </a:solidFill>
              </a:rPr>
              <a:t>Use tools, organize ideas, analyze relationships, and other process standards</a:t>
            </a:r>
            <a:endParaRPr lang="en-US" sz="3200" dirty="0">
              <a:solidFill>
                <a:srgbClr val="4D4D4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9230" y="87881"/>
            <a:ext cx="67255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" panose="020F0603020208020904" pitchFamily="34" charset="0"/>
              </a:rPr>
              <a:t>Rigor and Critical Thinking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Rigor and Critical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8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ffice-583839_1920.jpg" title="Instructional Materials in the Classroom"/>
          <p:cNvPicPr>
            <a:picLocks noChangeAspect="1"/>
          </p:cNvPicPr>
          <p:nvPr/>
        </p:nvPicPr>
        <p:blipFill rotWithShape="1">
          <a:blip r:embed="rId2" cstate="print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4"/>
          <a:stretch/>
        </p:blipFill>
        <p:spPr>
          <a:xfrm>
            <a:off x="2540001" y="2365392"/>
            <a:ext cx="4216399" cy="24098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" y="590888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ekton Pro BoldExt"/>
                <a:cs typeface="Tekton Pro BoldExt"/>
              </a:rPr>
              <a:t>Educators have access to limitless resources.  We provide clarity and build capacity so they may create and curate quality content for their students.</a:t>
            </a:r>
            <a:endParaRPr lang="en-US" sz="2800" dirty="0">
              <a:latin typeface="Tekton Pro BoldExt"/>
              <a:cs typeface="Tekton Pro BoldEx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7330" y="0"/>
            <a:ext cx="68171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" panose="020F0603020208020904" pitchFamily="34" charset="0"/>
              </a:rPr>
              <a:t>Instructional Materials in the Classroom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Instructional Materials in the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Custom 4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A2C5EF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584</TotalTime>
  <Words>537</Words>
  <Application>Microsoft Office PowerPoint</Application>
  <PresentationFormat>On-screen Show (16:9)</PresentationFormat>
  <Paragraphs>88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Savoye LET Plain:1.0</vt:lpstr>
      <vt:lpstr>Tekton Pro</vt:lpstr>
      <vt:lpstr>Tekton Pro BoldExt</vt:lpstr>
      <vt:lpstr>Wingdings 2</vt:lpstr>
      <vt:lpstr>HDOfficeLightV0</vt:lpstr>
      <vt:lpstr>Metropolitan</vt:lpstr>
      <vt:lpstr>Mary Kemper</vt:lpstr>
      <vt:lpstr>Speaking Points</vt:lpstr>
      <vt:lpstr>Alignment of Contents to Texas Standards</vt:lpstr>
      <vt:lpstr>Professional Development</vt:lpstr>
      <vt:lpstr>Professional Develoment</vt:lpstr>
      <vt:lpstr>Quality Professional Development</vt:lpstr>
      <vt:lpstr>Professional Development 1-6</vt:lpstr>
      <vt:lpstr>Rigor and Critical Thinking</vt:lpstr>
      <vt:lpstr>Instructional Materials in the Classroom</vt:lpstr>
      <vt:lpstr>TASA on iTunes U</vt:lpstr>
      <vt:lpstr>TASA on iTunes U: Course Resource Collections</vt:lpstr>
      <vt:lpstr>Course Resource Collections</vt:lpstr>
      <vt:lpstr>Open Educational Resources: Scoring Rubric</vt:lpstr>
      <vt:lpstr>8 Mathematics Teaching Practices</vt:lpstr>
      <vt:lpstr>Next Five Years</vt:lpstr>
    </vt:vector>
  </TitlesOfParts>
  <Company>Coppell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Kemper</dc:title>
  <dc:creator>Mary Kemper</dc:creator>
  <cp:lastModifiedBy>Meuth, Colleen</cp:lastModifiedBy>
  <cp:revision>59</cp:revision>
  <dcterms:created xsi:type="dcterms:W3CDTF">2015-11-09T16:57:31Z</dcterms:created>
  <dcterms:modified xsi:type="dcterms:W3CDTF">2015-11-24T22:42:55Z</dcterms:modified>
</cp:coreProperties>
</file>