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83" r:id="rId2"/>
    <p:sldId id="275" r:id="rId3"/>
    <p:sldId id="284" r:id="rId4"/>
    <p:sldId id="276" r:id="rId5"/>
    <p:sldId id="279" r:id="rId6"/>
    <p:sldId id="268" r:id="rId7"/>
    <p:sldId id="290" r:id="rId8"/>
    <p:sldId id="288" r:id="rId9"/>
    <p:sldId id="262" r:id="rId10"/>
    <p:sldId id="292" r:id="rId11"/>
    <p:sldId id="280" r:id="rId12"/>
    <p:sldId id="281" r:id="rId13"/>
    <p:sldId id="278" r:id="rId14"/>
    <p:sldId id="29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90" autoAdjust="0"/>
  </p:normalViewPr>
  <p:slideViewPr>
    <p:cSldViewPr>
      <p:cViewPr varScale="1">
        <p:scale>
          <a:sx n="69" d="100"/>
          <a:sy n="69" d="100"/>
        </p:scale>
        <p:origin x="61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568A06-EFAD-B14F-AF83-5E995EC76698}" type="datetimeFigureOut">
              <a:rPr lang="en-US" smtClean="0"/>
              <a:t>11/30/2015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E6604A-75AC-1C49-8FA4-60D9FA60B209}" type="slidenum">
              <a:rPr lang="en-US" smtClean="0"/>
              <a:t>‹#›</a:t>
            </a:fld>
            <a:endParaRPr lang="en-US"/>
          </a:p>
        </p:txBody>
      </p:sp>
    </p:spTree>
    <p:extLst>
      <p:ext uri="{BB962C8B-B14F-4D97-AF65-F5344CB8AC3E}">
        <p14:creationId xmlns:p14="http://schemas.microsoft.com/office/powerpoint/2010/main" val="2578024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97498-55D5-472E-B2A2-E4AC9CDEBBC0}"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03801-DF40-40C1-95E9-A792420D6E71}" type="slidenum">
              <a:rPr lang="en-US" smtClean="0"/>
              <a:t>‹#›</a:t>
            </a:fld>
            <a:endParaRPr lang="en-US"/>
          </a:p>
        </p:txBody>
      </p:sp>
    </p:spTree>
    <p:extLst>
      <p:ext uri="{BB962C8B-B14F-4D97-AF65-F5344CB8AC3E}">
        <p14:creationId xmlns:p14="http://schemas.microsoft.com/office/powerpoint/2010/main" val="28110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solidFill>
                <a:srgbClr val="000000"/>
              </a:solidFill>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492344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803495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611691"/>
          </a:xfrm>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t>12</a:t>
            </a:fld>
            <a:endParaRPr lang="en-US"/>
          </a:p>
        </p:txBody>
      </p:sp>
    </p:spTree>
    <p:extLst>
      <p:ext uri="{BB962C8B-B14F-4D97-AF65-F5344CB8AC3E}">
        <p14:creationId xmlns:p14="http://schemas.microsoft.com/office/powerpoint/2010/main" val="268216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do you think Texas should be doing over the next five years regarding the transition toward digital that will ensure all teachers and students have the best environment for learning and are successful?</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203801-DF40-40C1-95E9-A792420D6E71}" type="slidenum">
              <a:rPr lang="en-US" smtClean="0"/>
              <a:t>13</a:t>
            </a:fld>
            <a:endParaRPr lang="en-US"/>
          </a:p>
        </p:txBody>
      </p:sp>
    </p:spTree>
    <p:extLst>
      <p:ext uri="{BB962C8B-B14F-4D97-AF65-F5344CB8AC3E}">
        <p14:creationId xmlns:p14="http://schemas.microsoft.com/office/powerpoint/2010/main" val="282571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t>2</a:t>
            </a:fld>
            <a:endParaRPr lang="en-US"/>
          </a:p>
        </p:txBody>
      </p:sp>
    </p:spTree>
    <p:extLst>
      <p:ext uri="{BB962C8B-B14F-4D97-AF65-F5344CB8AC3E}">
        <p14:creationId xmlns:p14="http://schemas.microsoft.com/office/powerpoint/2010/main" val="273952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solidFill>
                <a:srgbClr val="000000"/>
              </a:solidFill>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91299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olidFill>
                <a:srgbClr val="000000"/>
              </a:solidFill>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t>5</a:t>
            </a:fld>
            <a:endParaRPr lang="en-US"/>
          </a:p>
        </p:txBody>
      </p:sp>
    </p:spTree>
    <p:extLst>
      <p:ext uri="{BB962C8B-B14F-4D97-AF65-F5344CB8AC3E}">
        <p14:creationId xmlns:p14="http://schemas.microsoft.com/office/powerpoint/2010/main" val="268216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pPr/>
              <a:t>6</a:t>
            </a:fld>
            <a:endParaRPr lang="en-US" dirty="0"/>
          </a:p>
        </p:txBody>
      </p:sp>
    </p:spTree>
    <p:extLst>
      <p:ext uri="{BB962C8B-B14F-4D97-AF65-F5344CB8AC3E}">
        <p14:creationId xmlns:p14="http://schemas.microsoft.com/office/powerpoint/2010/main" val="244803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59756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59756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7DDF12-E7BC-7B4F-87B9-7796D7463E7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1253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03801-DF40-40C1-95E9-A792420D6E71}" type="slidenum">
              <a:rPr lang="en-US" smtClean="0"/>
              <a:t>10</a:t>
            </a:fld>
            <a:endParaRPr lang="en-US"/>
          </a:p>
        </p:txBody>
      </p:sp>
    </p:spTree>
    <p:extLst>
      <p:ext uri="{BB962C8B-B14F-4D97-AF65-F5344CB8AC3E}">
        <p14:creationId xmlns:p14="http://schemas.microsoft.com/office/powerpoint/2010/main" val="2269515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457202" y="442001"/>
            <a:ext cx="8235757" cy="5504791"/>
            <a:chOff x="457200" y="442000"/>
            <a:chExt cx="8235757" cy="5504790"/>
          </a:xfrm>
        </p:grpSpPr>
        <p:sp>
          <p:nvSpPr>
            <p:cNvPr id="9" name="Rectangle 8"/>
            <p:cNvSpPr/>
            <p:nvPr userDrawn="1"/>
          </p:nvSpPr>
          <p:spPr>
            <a:xfrm>
              <a:off x="457200" y="1603390"/>
              <a:ext cx="7251192" cy="434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8" name="Picture 7" descr="HMH_vertical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2912" y="442000"/>
              <a:ext cx="1650045" cy="1039328"/>
            </a:xfrm>
            <a:prstGeom prst="rect">
              <a:avLst/>
            </a:prstGeom>
          </p:spPr>
        </p:pic>
      </p:grpSp>
      <p:sp>
        <p:nvSpPr>
          <p:cNvPr id="2" name="Title 1"/>
          <p:cNvSpPr>
            <a:spLocks noGrp="1"/>
          </p:cNvSpPr>
          <p:nvPr>
            <p:ph type="ctrTitle"/>
          </p:nvPr>
        </p:nvSpPr>
        <p:spPr>
          <a:xfrm>
            <a:off x="706001" y="1662794"/>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6001" y="2305216"/>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Content Placeholder 10"/>
          <p:cNvSpPr>
            <a:spLocks noGrp="1"/>
          </p:cNvSpPr>
          <p:nvPr>
            <p:ph sz="quarter" idx="10"/>
          </p:nvPr>
        </p:nvSpPr>
        <p:spPr>
          <a:xfrm>
            <a:off x="706003"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smtClean="0"/>
              <a:t>Click to edit Master text styles</a:t>
            </a:r>
          </a:p>
        </p:txBody>
      </p:sp>
    </p:spTree>
    <p:extLst>
      <p:ext uri="{BB962C8B-B14F-4D97-AF65-F5344CB8AC3E}">
        <p14:creationId xmlns:p14="http://schemas.microsoft.com/office/powerpoint/2010/main" val="32519473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9631462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Transparent">
    <p:spTree>
      <p:nvGrpSpPr>
        <p:cNvPr id="1" name=""/>
        <p:cNvGrpSpPr/>
        <p:nvPr/>
      </p:nvGrpSpPr>
      <p:grpSpPr>
        <a:xfrm>
          <a:off x="0" y="0"/>
          <a:ext cx="0" cy="0"/>
          <a:chOff x="0" y="0"/>
          <a:chExt cx="0" cy="0"/>
        </a:xfrm>
      </p:grpSpPr>
      <p:pic>
        <p:nvPicPr>
          <p:cNvPr id="7" name="Picture 2" descr="C:\Users\chu\Desktop\78742939_Masked_BW.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1" y="424938"/>
            <a:ext cx="4572000" cy="643306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03505" y="216030"/>
            <a:ext cx="8736990" cy="6425943"/>
          </a:xfrm>
          <a:prstGeom prst="rect">
            <a:avLst/>
          </a:prstGeom>
          <a:solidFill>
            <a:schemeClr val="tx2">
              <a:alpha val="70000"/>
            </a:schemeClr>
          </a:solidFill>
          <a:ln>
            <a:noFill/>
          </a:ln>
          <a:effectLst>
            <a:innerShdw blurRad="1270000" dist="2540000">
              <a:schemeClr val="tx2"/>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E"/>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375723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Divider Golden">
    <p:spTree>
      <p:nvGrpSpPr>
        <p:cNvPr id="1" name=""/>
        <p:cNvGrpSpPr/>
        <p:nvPr/>
      </p:nvGrpSpPr>
      <p:grpSpPr>
        <a:xfrm>
          <a:off x="0" y="0"/>
          <a:ext cx="0" cy="0"/>
          <a:chOff x="0" y="0"/>
          <a:chExt cx="0" cy="0"/>
        </a:xfrm>
      </p:grpSpPr>
      <p:sp>
        <p:nvSpPr>
          <p:cNvPr id="6" name="Rectangle 5"/>
          <p:cNvSpPr/>
          <p:nvPr/>
        </p:nvSpPr>
        <p:spPr>
          <a:xfrm>
            <a:off x="203505" y="216030"/>
            <a:ext cx="8736990" cy="64259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E3D95"/>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766505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printer-friendly">
    <p:spTree>
      <p:nvGrpSpPr>
        <p:cNvPr id="1" name=""/>
        <p:cNvGrpSpPr/>
        <p:nvPr/>
      </p:nvGrpSpPr>
      <p:grpSpPr>
        <a:xfrm>
          <a:off x="0" y="0"/>
          <a:ext cx="0" cy="0"/>
          <a:chOff x="0" y="0"/>
          <a:chExt cx="0" cy="0"/>
        </a:xfrm>
      </p:grpSpPr>
      <p:sp>
        <p:nvSpPr>
          <p:cNvPr id="6" name="Rectangle 5"/>
          <p:cNvSpPr/>
          <p:nvPr/>
        </p:nvSpPr>
        <p:spPr>
          <a:xfrm>
            <a:off x="254306" y="260484"/>
            <a:ext cx="8645548"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6912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Divider Dark Backgroun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254306" y="260484"/>
            <a:ext cx="8645548"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7591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Purple">
    <p:spTree>
      <p:nvGrpSpPr>
        <p:cNvPr id="1" name=""/>
        <p:cNvGrpSpPr/>
        <p:nvPr/>
      </p:nvGrpSpPr>
      <p:grpSpPr>
        <a:xfrm>
          <a:off x="0" y="0"/>
          <a:ext cx="0" cy="0"/>
          <a:chOff x="0" y="0"/>
          <a:chExt cx="0" cy="0"/>
        </a:xfrm>
      </p:grpSpPr>
      <p:sp>
        <p:nvSpPr>
          <p:cNvPr id="6" name="Rectangle 5"/>
          <p:cNvSpPr/>
          <p:nvPr/>
        </p:nvSpPr>
        <p:spPr>
          <a:xfrm>
            <a:off x="203505" y="216030"/>
            <a:ext cx="8736990" cy="64259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E3D95"/>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0985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Fuschia">
    <p:spTree>
      <p:nvGrpSpPr>
        <p:cNvPr id="1" name=""/>
        <p:cNvGrpSpPr/>
        <p:nvPr/>
      </p:nvGrpSpPr>
      <p:grpSpPr>
        <a:xfrm>
          <a:off x="0" y="0"/>
          <a:ext cx="0" cy="0"/>
          <a:chOff x="0" y="0"/>
          <a:chExt cx="0" cy="0"/>
        </a:xfrm>
      </p:grpSpPr>
      <p:sp>
        <p:nvSpPr>
          <p:cNvPr id="6" name="Rectangle 5"/>
          <p:cNvSpPr/>
          <p:nvPr/>
        </p:nvSpPr>
        <p:spPr>
          <a:xfrm>
            <a:off x="203505" y="216030"/>
            <a:ext cx="8736990" cy="6425943"/>
          </a:xfrm>
          <a:prstGeom prst="rect">
            <a:avLst/>
          </a:prstGeom>
          <a:solidFill>
            <a:srgbClr val="CE3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E3D95"/>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35253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Blue">
    <p:spTree>
      <p:nvGrpSpPr>
        <p:cNvPr id="1" name=""/>
        <p:cNvGrpSpPr/>
        <p:nvPr/>
      </p:nvGrpSpPr>
      <p:grpSpPr>
        <a:xfrm>
          <a:off x="0" y="0"/>
          <a:ext cx="0" cy="0"/>
          <a:chOff x="0" y="0"/>
          <a:chExt cx="0" cy="0"/>
        </a:xfrm>
      </p:grpSpPr>
      <p:sp>
        <p:nvSpPr>
          <p:cNvPr id="6" name="Rectangle 5"/>
          <p:cNvSpPr/>
          <p:nvPr/>
        </p:nvSpPr>
        <p:spPr>
          <a:xfrm>
            <a:off x="203505" y="216030"/>
            <a:ext cx="8736990" cy="64259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E3D95"/>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6619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Red">
    <p:spTree>
      <p:nvGrpSpPr>
        <p:cNvPr id="1" name=""/>
        <p:cNvGrpSpPr/>
        <p:nvPr/>
      </p:nvGrpSpPr>
      <p:grpSpPr>
        <a:xfrm>
          <a:off x="0" y="0"/>
          <a:ext cx="0" cy="0"/>
          <a:chOff x="0" y="0"/>
          <a:chExt cx="0" cy="0"/>
        </a:xfrm>
      </p:grpSpPr>
      <p:sp>
        <p:nvSpPr>
          <p:cNvPr id="6" name="Rectangle 5"/>
          <p:cNvSpPr/>
          <p:nvPr/>
        </p:nvSpPr>
        <p:spPr>
          <a:xfrm>
            <a:off x="203505" y="216030"/>
            <a:ext cx="8736990" cy="642594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E3D95"/>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39997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Yellow Green">
    <p:spTree>
      <p:nvGrpSpPr>
        <p:cNvPr id="1" name=""/>
        <p:cNvGrpSpPr/>
        <p:nvPr/>
      </p:nvGrpSpPr>
      <p:grpSpPr>
        <a:xfrm>
          <a:off x="0" y="0"/>
          <a:ext cx="0" cy="0"/>
          <a:chOff x="0" y="0"/>
          <a:chExt cx="0" cy="0"/>
        </a:xfrm>
      </p:grpSpPr>
      <p:sp>
        <p:nvSpPr>
          <p:cNvPr id="6" name="Rectangle 5"/>
          <p:cNvSpPr/>
          <p:nvPr/>
        </p:nvSpPr>
        <p:spPr>
          <a:xfrm>
            <a:off x="203505" y="216030"/>
            <a:ext cx="8736990" cy="642594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E3D95"/>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9348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friendly">
    <p:spTree>
      <p:nvGrpSpPr>
        <p:cNvPr id="1" name=""/>
        <p:cNvGrpSpPr/>
        <p:nvPr/>
      </p:nvGrpSpPr>
      <p:grpSpPr>
        <a:xfrm>
          <a:off x="0" y="0"/>
          <a:ext cx="0" cy="0"/>
          <a:chOff x="0" y="0"/>
          <a:chExt cx="0" cy="0"/>
        </a:xfrm>
      </p:grpSpPr>
      <p:grpSp>
        <p:nvGrpSpPr>
          <p:cNvPr id="5" name="Group 4"/>
          <p:cNvGrpSpPr/>
          <p:nvPr userDrawn="1"/>
        </p:nvGrpSpPr>
        <p:grpSpPr>
          <a:xfrm>
            <a:off x="500786" y="442001"/>
            <a:ext cx="8192173" cy="5456923"/>
            <a:chOff x="500784" y="442000"/>
            <a:chExt cx="8192173" cy="5456923"/>
          </a:xfrm>
        </p:grpSpPr>
        <p:sp>
          <p:nvSpPr>
            <p:cNvPr id="9" name="Rectangle 8"/>
            <p:cNvSpPr/>
            <p:nvPr userDrawn="1"/>
          </p:nvSpPr>
          <p:spPr>
            <a:xfrm>
              <a:off x="500784" y="1646968"/>
              <a:ext cx="7150604" cy="4251955"/>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8" name="Picture 7" descr="HMH_vertical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2912" y="442000"/>
              <a:ext cx="1650045" cy="1039328"/>
            </a:xfrm>
            <a:prstGeom prst="rect">
              <a:avLst/>
            </a:prstGeom>
          </p:spPr>
        </p:pic>
      </p:gr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5341"/>
            <a:ext cx="6400800" cy="1593273"/>
          </a:xfrm>
        </p:spPr>
        <p:txBody>
          <a:bodyPr lIns="0" rIns="0" anchor="t">
            <a:noAutofit/>
          </a:bodyPr>
          <a:lstStyle>
            <a:lvl1pPr marL="0" indent="0" algn="l">
              <a:buNone/>
              <a:defRPr sz="2400" b="1">
                <a:solidFill>
                  <a:srgbClr val="F2A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Content Placeholder 10"/>
          <p:cNvSpPr>
            <a:spLocks noGrp="1"/>
          </p:cNvSpPr>
          <p:nvPr>
            <p:ph sz="quarter" idx="10"/>
          </p:nvPr>
        </p:nvSpPr>
        <p:spPr>
          <a:xfrm>
            <a:off x="701677"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smtClean="0"/>
              <a:t>Click to edit Master text styles</a:t>
            </a:r>
          </a:p>
        </p:txBody>
      </p:sp>
    </p:spTree>
    <p:extLst>
      <p:ext uri="{BB962C8B-B14F-4D97-AF65-F5344CB8AC3E}">
        <p14:creationId xmlns:p14="http://schemas.microsoft.com/office/powerpoint/2010/main" val="20693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Pink">
    <p:spTree>
      <p:nvGrpSpPr>
        <p:cNvPr id="1" name=""/>
        <p:cNvGrpSpPr/>
        <p:nvPr/>
      </p:nvGrpSpPr>
      <p:grpSpPr>
        <a:xfrm>
          <a:off x="0" y="0"/>
          <a:ext cx="0" cy="0"/>
          <a:chOff x="0" y="0"/>
          <a:chExt cx="0" cy="0"/>
        </a:xfrm>
      </p:grpSpPr>
      <p:sp>
        <p:nvSpPr>
          <p:cNvPr id="6" name="Rectangle 5"/>
          <p:cNvSpPr/>
          <p:nvPr/>
        </p:nvSpPr>
        <p:spPr>
          <a:xfrm>
            <a:off x="203505" y="216030"/>
            <a:ext cx="8736990" cy="642594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E3D95"/>
              </a:solidFill>
            </a:endParaRPr>
          </a:p>
        </p:txBody>
      </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820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 Image">
    <p:spTree>
      <p:nvGrpSpPr>
        <p:cNvPr id="1" name=""/>
        <p:cNvGrpSpPr/>
        <p:nvPr/>
      </p:nvGrpSpPr>
      <p:grpSpPr>
        <a:xfrm>
          <a:off x="0" y="0"/>
          <a:ext cx="0" cy="0"/>
          <a:chOff x="0" y="0"/>
          <a:chExt cx="0" cy="0"/>
        </a:xfrm>
      </p:grpSpPr>
      <p:pic>
        <p:nvPicPr>
          <p:cNvPr id="2" name="Picture 1" descr="A5H77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354" y="1621329"/>
            <a:ext cx="7232339" cy="4305531"/>
          </a:xfrm>
          <a:prstGeom prst="rect">
            <a:avLst/>
          </a:prstGeom>
        </p:spPr>
      </p:pic>
      <p:pic>
        <p:nvPicPr>
          <p:cNvPr id="8" name="Picture 7" descr="HMH_vertical 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2914" y="442000"/>
            <a:ext cx="1650045" cy="1039328"/>
          </a:xfrm>
          <a:prstGeom prst="rect">
            <a:avLst/>
          </a:prstGeom>
        </p:spPr>
      </p:pic>
      <p:sp>
        <p:nvSpPr>
          <p:cNvPr id="12" name="Content Placeholder 10"/>
          <p:cNvSpPr>
            <a:spLocks noGrp="1"/>
          </p:cNvSpPr>
          <p:nvPr userDrawn="1">
            <p:ph sz="quarter" idx="10"/>
          </p:nvPr>
        </p:nvSpPr>
        <p:spPr>
          <a:xfrm>
            <a:off x="701677"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smtClean="0"/>
              <a:t>Click to edit Master text styles</a:t>
            </a:r>
          </a:p>
        </p:txBody>
      </p:sp>
      <p:sp>
        <p:nvSpPr>
          <p:cNvPr id="4" name="TextBox 3"/>
          <p:cNvSpPr txBox="1"/>
          <p:nvPr userDrawn="1"/>
        </p:nvSpPr>
        <p:spPr>
          <a:xfrm>
            <a:off x="8250090" y="2296884"/>
            <a:ext cx="184666" cy="369332"/>
          </a:xfrm>
          <a:prstGeom prst="rect">
            <a:avLst/>
          </a:prstGeom>
          <a:noFill/>
        </p:spPr>
        <p:txBody>
          <a:bodyPr wrap="none" rtlCol="0">
            <a:spAutoFit/>
          </a:bodyPr>
          <a:lstStyle/>
          <a:p>
            <a:pPr defTabSz="457200"/>
            <a:endParaRPr lang="en-US" dirty="0">
              <a:solidFill>
                <a:srgbClr val="54585A"/>
              </a:solidFill>
            </a:endParaRPr>
          </a:p>
        </p:txBody>
      </p:sp>
      <p:sp>
        <p:nvSpPr>
          <p:cNvPr id="20" name="Rectangle 19"/>
          <p:cNvSpPr/>
          <p:nvPr userDrawn="1"/>
        </p:nvSpPr>
        <p:spPr>
          <a:xfrm>
            <a:off x="111128" y="1754188"/>
            <a:ext cx="7143749" cy="2913061"/>
          </a:xfrm>
          <a:prstGeom prst="rect">
            <a:avLst/>
          </a:prstGeom>
          <a:noFill/>
          <a:ln w="3810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7" name="Text Box 6"/>
          <p:cNvSpPr txBox="1">
            <a:spLocks noChangeArrowheads="1"/>
          </p:cNvSpPr>
          <p:nvPr userDrawn="1"/>
        </p:nvSpPr>
        <p:spPr bwMode="auto">
          <a:xfrm>
            <a:off x="730190" y="4435421"/>
            <a:ext cx="4704386" cy="2157599"/>
          </a:xfrm>
          <a:prstGeom prst="rect">
            <a:avLst/>
          </a:prstGeom>
          <a:solidFill>
            <a:schemeClr val="accent6"/>
          </a:solidFill>
          <a:ln w="9525">
            <a:noFill/>
            <a:miter lim="800000"/>
            <a:headEnd/>
            <a:tailEnd/>
          </a:ln>
        </p:spPr>
        <p:txBody>
          <a:bodyPr wrap="square" lIns="91440">
            <a:noAutofit/>
          </a:bodyPr>
          <a:lstStyle/>
          <a:p>
            <a:pPr defTabSz="457200"/>
            <a:r>
              <a:rPr lang="en-US" sz="1050" b="1" dirty="0">
                <a:solidFill>
                  <a:srgbClr val="FFFFFF"/>
                </a:solidFill>
                <a:ea typeface="ＭＳ Ｐゴシック" charset="0"/>
                <a:cs typeface="ＭＳ Ｐゴシック" charset="0"/>
              </a:rPr>
              <a:t>Select an image that relates to the presentation subject.</a:t>
            </a:r>
          </a:p>
          <a:p>
            <a:pPr defTabSz="457200"/>
            <a:r>
              <a:rPr lang="en-US" sz="1050" b="1" dirty="0">
                <a:solidFill>
                  <a:srgbClr val="FFFFFF"/>
                </a:solidFill>
                <a:ea typeface="ＭＳ Ｐゴシック" charset="0"/>
                <a:cs typeface="ＭＳ Ｐゴシック" charset="0"/>
              </a:rPr>
              <a:t>Do not use an image that reduces the visibility of the logo.</a:t>
            </a:r>
          </a:p>
          <a:p>
            <a:pPr defTabSz="457200"/>
            <a:r>
              <a:rPr lang="en-US" sz="1050" b="1" dirty="0">
                <a:solidFill>
                  <a:srgbClr val="FFFFFF"/>
                </a:solidFill>
                <a:ea typeface="ＭＳ Ｐゴシック" charset="0"/>
                <a:cs typeface="ＭＳ Ｐゴシック" charset="0"/>
              </a:rPr>
              <a:t>Do not use more than one image!</a:t>
            </a:r>
          </a:p>
          <a:p>
            <a:pPr defTabSz="457200"/>
            <a:endParaRPr lang="en-US" sz="1000" b="1" dirty="0">
              <a:solidFill>
                <a:srgbClr val="FFFFFF"/>
              </a:solidFill>
              <a:ea typeface="ＭＳ Ｐゴシック" charset="0"/>
              <a:cs typeface="ＭＳ Ｐゴシック" charset="0"/>
            </a:endParaRPr>
          </a:p>
          <a:p>
            <a:pPr defTabSz="457200"/>
            <a:r>
              <a:rPr lang="en-US" sz="1000" b="1" dirty="0">
                <a:solidFill>
                  <a:srgbClr val="FFFFFF"/>
                </a:solidFill>
                <a:ea typeface="ＭＳ Ｐゴシック" charset="0"/>
                <a:cs typeface="ＭＳ Ｐゴシック" charset="0"/>
              </a:rPr>
              <a:t>Changing a photo in the image area</a:t>
            </a:r>
          </a:p>
          <a:p>
            <a:pPr defTabSz="457200"/>
            <a:r>
              <a:rPr lang="en-US" sz="1000" dirty="0">
                <a:solidFill>
                  <a:srgbClr val="FFFFFF"/>
                </a:solidFill>
                <a:ea typeface="ＭＳ Ｐゴシック" charset="0"/>
                <a:cs typeface="ＭＳ Ｐゴシック" charset="0"/>
              </a:rPr>
              <a:t>In your menu bar select “View” &gt; “Master” &gt; “Slide Master”</a:t>
            </a:r>
          </a:p>
          <a:p>
            <a:pPr defTabSz="457200"/>
            <a:r>
              <a:rPr lang="en-US" sz="1000" dirty="0">
                <a:solidFill>
                  <a:srgbClr val="FFFFFF"/>
                </a:solidFill>
                <a:ea typeface="ＭＳ Ｐゴシック" charset="0"/>
                <a:cs typeface="ＭＳ Ｐゴシック" charset="0"/>
              </a:rPr>
              <a:t>Go to the Title Slide Master you wish to change</a:t>
            </a:r>
          </a:p>
          <a:p>
            <a:pPr defTabSz="457200"/>
            <a:r>
              <a:rPr lang="en-US" sz="1000" dirty="0">
                <a:solidFill>
                  <a:srgbClr val="FFFFFF"/>
                </a:solidFill>
                <a:ea typeface="ＭＳ Ｐゴシック" charset="0"/>
                <a:cs typeface="ＭＳ Ｐゴシック" charset="0"/>
              </a:rPr>
              <a:t>Select the image and delete </a:t>
            </a:r>
          </a:p>
          <a:p>
            <a:pPr defTabSz="457200"/>
            <a:r>
              <a:rPr lang="en-US" sz="1000" dirty="0">
                <a:solidFill>
                  <a:srgbClr val="FFFFFF"/>
                </a:solidFill>
                <a:ea typeface="ＭＳ Ｐゴシック" charset="0"/>
                <a:cs typeface="ＭＳ Ｐゴシック" charset="0"/>
              </a:rPr>
              <a:t>Insert new image/photo on page and crop/resize to fit image area</a:t>
            </a:r>
          </a:p>
          <a:p>
            <a:pPr defTabSz="457200"/>
            <a:r>
              <a:rPr lang="en-US" sz="1000" dirty="0">
                <a:solidFill>
                  <a:srgbClr val="FFFFFF"/>
                </a:solidFill>
                <a:ea typeface="ＭＳ Ｐゴシック" charset="0"/>
                <a:cs typeface="ＭＳ Ｐゴシック" charset="0"/>
              </a:rPr>
              <a:t>Once the new image placement is finalized, select </a:t>
            </a:r>
            <a:r>
              <a:rPr lang="ja-JP" altLang="en-US" sz="1000" dirty="0">
                <a:solidFill>
                  <a:srgbClr val="FFFFFF"/>
                </a:solidFill>
                <a:cs typeface="ＭＳ Ｐゴシック" charset="0"/>
              </a:rPr>
              <a:t>“</a:t>
            </a:r>
            <a:r>
              <a:rPr lang="en-US" sz="1000" dirty="0">
                <a:solidFill>
                  <a:srgbClr val="FFFFFF"/>
                </a:solidFill>
                <a:ea typeface="ＭＳ Ｐゴシック" charset="0"/>
                <a:cs typeface="ＭＳ Ｐゴシック" charset="0"/>
              </a:rPr>
              <a:t>Arrange</a:t>
            </a:r>
            <a:r>
              <a:rPr lang="ja-JP" altLang="en-US" sz="1000" dirty="0">
                <a:solidFill>
                  <a:srgbClr val="FFFFFF"/>
                </a:solidFill>
                <a:cs typeface="ＭＳ Ｐゴシック" charset="0"/>
              </a:rPr>
              <a:t>”</a:t>
            </a:r>
            <a:r>
              <a:rPr lang="en-US" sz="1000" dirty="0">
                <a:solidFill>
                  <a:srgbClr val="FFFFFF"/>
                </a:solidFill>
                <a:ea typeface="ＭＳ Ｐゴシック" charset="0"/>
                <a:cs typeface="ＭＳ Ｐゴシック" charset="0"/>
              </a:rPr>
              <a:t> &gt; </a:t>
            </a:r>
            <a:r>
              <a:rPr lang="ja-JP" altLang="en-US" sz="1000" dirty="0">
                <a:solidFill>
                  <a:srgbClr val="FFFFFF"/>
                </a:solidFill>
                <a:cs typeface="ＭＳ Ｐゴシック" charset="0"/>
              </a:rPr>
              <a:t>“</a:t>
            </a:r>
            <a:r>
              <a:rPr lang="en-US" sz="1000" dirty="0">
                <a:solidFill>
                  <a:srgbClr val="FFFFFF"/>
                </a:solidFill>
                <a:ea typeface="ＭＳ Ｐゴシック" charset="0"/>
                <a:cs typeface="ＭＳ Ｐゴシック" charset="0"/>
              </a:rPr>
              <a:t>Send to back</a:t>
            </a:r>
            <a:r>
              <a:rPr lang="ja-JP" altLang="en-US" sz="1000" dirty="0">
                <a:solidFill>
                  <a:srgbClr val="FFFFFF"/>
                </a:solidFill>
                <a:cs typeface="ＭＳ Ｐゴシック" charset="0"/>
              </a:rPr>
              <a:t>”</a:t>
            </a:r>
            <a:endParaRPr lang="en-US" sz="1000" dirty="0">
              <a:solidFill>
                <a:srgbClr val="FFFFFF"/>
              </a:solidFill>
              <a:ea typeface="ＭＳ Ｐゴシック" charset="0"/>
              <a:cs typeface="ＭＳ Ｐゴシック" charset="0"/>
            </a:endParaRPr>
          </a:p>
          <a:p>
            <a:pPr defTabSz="457200"/>
            <a:endParaRPr lang="en-US" sz="900" b="1" dirty="0">
              <a:solidFill>
                <a:srgbClr val="FFFFFF"/>
              </a:solidFill>
              <a:ea typeface="ＭＳ Ｐゴシック" charset="0"/>
              <a:cs typeface="ＭＳ Ｐゴシック" charset="0"/>
            </a:endParaRPr>
          </a:p>
          <a:p>
            <a:pPr defTabSz="457200"/>
            <a:r>
              <a:rPr lang="en-US" sz="1050" b="1" dirty="0">
                <a:solidFill>
                  <a:srgbClr val="FFFFFF"/>
                </a:solidFill>
                <a:ea typeface="ＭＳ Ｐゴシック" charset="0"/>
                <a:cs typeface="ＭＳ Ｐゴシック" charset="0"/>
              </a:rPr>
              <a:t>Delete these instructions before final use.</a:t>
            </a:r>
            <a:endParaRPr lang="en-US" sz="1000" b="1" dirty="0">
              <a:solidFill>
                <a:srgbClr val="FFFFFF"/>
              </a:solidFill>
              <a:ea typeface="ＭＳ Ｐゴシック" charset="0"/>
              <a:cs typeface="ＭＳ Ｐゴシック" charset="0"/>
            </a:endParaRPr>
          </a:p>
        </p:txBody>
      </p:sp>
      <p:sp>
        <p:nvSpPr>
          <p:cNvPr id="21"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22" name="Subtitle 2"/>
          <p:cNvSpPr>
            <a:spLocks noGrp="1"/>
          </p:cNvSpPr>
          <p:nvPr>
            <p:ph type="subTitle" idx="1"/>
          </p:nvPr>
        </p:nvSpPr>
        <p:spPr>
          <a:xfrm>
            <a:off x="701675" y="2301875"/>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2062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Transparent">
    <p:spTree>
      <p:nvGrpSpPr>
        <p:cNvPr id="1" name=""/>
        <p:cNvGrpSpPr/>
        <p:nvPr/>
      </p:nvGrpSpPr>
      <p:grpSpPr>
        <a:xfrm>
          <a:off x="0" y="0"/>
          <a:ext cx="0" cy="0"/>
          <a:chOff x="0" y="0"/>
          <a:chExt cx="0" cy="0"/>
        </a:xfrm>
      </p:grpSpPr>
      <p:pic>
        <p:nvPicPr>
          <p:cNvPr id="20" name="Picture 19" descr="tree copy.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53433"/>
            <a:ext cx="7302500" cy="6004569"/>
          </a:xfrm>
          <a:prstGeom prst="rect">
            <a:avLst/>
          </a:prstGeom>
        </p:spPr>
      </p:pic>
      <p:grpSp>
        <p:nvGrpSpPr>
          <p:cNvPr id="21" name="Group 20"/>
          <p:cNvGrpSpPr/>
          <p:nvPr userDrawn="1"/>
        </p:nvGrpSpPr>
        <p:grpSpPr>
          <a:xfrm>
            <a:off x="457202" y="442001"/>
            <a:ext cx="8235757" cy="5504791"/>
            <a:chOff x="457200" y="442000"/>
            <a:chExt cx="8235757" cy="5504790"/>
          </a:xfrm>
        </p:grpSpPr>
        <p:sp>
          <p:nvSpPr>
            <p:cNvPr id="9" name="Rectangle 8"/>
            <p:cNvSpPr/>
            <p:nvPr userDrawn="1"/>
          </p:nvSpPr>
          <p:spPr>
            <a:xfrm>
              <a:off x="457200" y="1603390"/>
              <a:ext cx="7251192" cy="4343400"/>
            </a:xfrm>
            <a:prstGeom prst="rect">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8" name="Picture 7" descr="HMH_vertical 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2912" y="442000"/>
              <a:ext cx="1650045" cy="1039328"/>
            </a:xfrm>
            <a:prstGeom prst="rect">
              <a:avLst/>
            </a:prstGeom>
          </p:spPr>
        </p:pic>
      </p:grpSp>
      <p:sp>
        <p:nvSpPr>
          <p:cNvPr id="2" name="Title 1"/>
          <p:cNvSpPr>
            <a:spLocks noGrp="1"/>
          </p:cNvSpPr>
          <p:nvPr>
            <p:ph type="ctrTitle"/>
          </p:nvPr>
        </p:nvSpPr>
        <p:spPr>
          <a:xfrm>
            <a:off x="701675" y="1660526"/>
            <a:ext cx="6400022" cy="734591"/>
          </a:xfrm>
        </p:spPr>
        <p:txBody>
          <a:bodyPr lIns="0" rIns="0" anchor="t">
            <a:noAutofit/>
          </a:bodyPr>
          <a:lstStyle>
            <a:lvl1pPr algn="l">
              <a:defRPr sz="4000" b="1">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675" y="2301875"/>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Content Placeholder 10"/>
          <p:cNvSpPr>
            <a:spLocks noGrp="1"/>
          </p:cNvSpPr>
          <p:nvPr>
            <p:ph sz="quarter" idx="10"/>
          </p:nvPr>
        </p:nvSpPr>
        <p:spPr>
          <a:xfrm>
            <a:off x="701677"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smtClean="0"/>
              <a:t>Click to edit Master text styles</a:t>
            </a:r>
          </a:p>
        </p:txBody>
      </p:sp>
      <p:sp>
        <p:nvSpPr>
          <p:cNvPr id="12" name="Text Box 6"/>
          <p:cNvSpPr txBox="1">
            <a:spLocks noChangeArrowheads="1"/>
          </p:cNvSpPr>
          <p:nvPr userDrawn="1"/>
        </p:nvSpPr>
        <p:spPr bwMode="auto">
          <a:xfrm>
            <a:off x="730191" y="4435420"/>
            <a:ext cx="4741737" cy="2279000"/>
          </a:xfrm>
          <a:prstGeom prst="rect">
            <a:avLst/>
          </a:prstGeom>
          <a:solidFill>
            <a:schemeClr val="accent6"/>
          </a:solidFill>
          <a:ln w="9525">
            <a:noFill/>
            <a:miter lim="800000"/>
            <a:headEnd/>
            <a:tailEnd/>
          </a:ln>
        </p:spPr>
        <p:txBody>
          <a:bodyPr wrap="square" lIns="91440">
            <a:noAutofit/>
          </a:bodyPr>
          <a:lstStyle/>
          <a:p>
            <a:pPr defTabSz="457200"/>
            <a:r>
              <a:rPr lang="en-US" sz="1050" b="1" dirty="0">
                <a:solidFill>
                  <a:srgbClr val="FFFFFF"/>
                </a:solidFill>
                <a:ea typeface="ＭＳ Ｐゴシック" charset="0"/>
                <a:cs typeface="ＭＳ Ｐゴシック" charset="0"/>
              </a:rPr>
              <a:t>Select an image that relates to the presentation subject.</a:t>
            </a:r>
          </a:p>
          <a:p>
            <a:pPr defTabSz="457200"/>
            <a:r>
              <a:rPr lang="en-US" sz="1050" b="1" dirty="0">
                <a:solidFill>
                  <a:srgbClr val="FFFFFF"/>
                </a:solidFill>
                <a:ea typeface="ＭＳ Ｐゴシック" charset="0"/>
                <a:cs typeface="ＭＳ Ｐゴシック" charset="0"/>
              </a:rPr>
              <a:t>Do not use an image that reduces the visibility of the logo.</a:t>
            </a:r>
          </a:p>
          <a:p>
            <a:pPr defTabSz="457200"/>
            <a:r>
              <a:rPr lang="en-US" sz="1050" b="1" dirty="0">
                <a:solidFill>
                  <a:srgbClr val="FFFFFF"/>
                </a:solidFill>
                <a:ea typeface="ＭＳ Ｐゴシック" charset="0"/>
                <a:cs typeface="ＭＳ Ｐゴシック" charset="0"/>
              </a:rPr>
              <a:t>Do not use more than one image!</a:t>
            </a:r>
          </a:p>
          <a:p>
            <a:pPr defTabSz="457200"/>
            <a:endParaRPr lang="en-US" sz="1000" b="1" dirty="0">
              <a:solidFill>
                <a:srgbClr val="FFFFFF"/>
              </a:solidFill>
              <a:ea typeface="ＭＳ Ｐゴシック" charset="0"/>
              <a:cs typeface="ＭＳ Ｐゴシック" charset="0"/>
            </a:endParaRPr>
          </a:p>
          <a:p>
            <a:pPr defTabSz="457200"/>
            <a:r>
              <a:rPr lang="en-US" sz="1000" b="1" dirty="0">
                <a:solidFill>
                  <a:srgbClr val="FFFFFF"/>
                </a:solidFill>
                <a:ea typeface="ＭＳ Ｐゴシック" charset="0"/>
                <a:cs typeface="ＭＳ Ｐゴシック" charset="0"/>
              </a:rPr>
              <a:t>Changing a photo in the image area</a:t>
            </a:r>
          </a:p>
          <a:p>
            <a:pPr defTabSz="457200"/>
            <a:r>
              <a:rPr lang="en-US" sz="1000" dirty="0">
                <a:solidFill>
                  <a:srgbClr val="FFFFFF"/>
                </a:solidFill>
                <a:ea typeface="ＭＳ Ｐゴシック" charset="0"/>
                <a:cs typeface="ＭＳ Ｐゴシック" charset="0"/>
              </a:rPr>
              <a:t>In your menu bar select “View” &gt; “Master” &gt; “Slide Master”</a:t>
            </a:r>
          </a:p>
          <a:p>
            <a:pPr defTabSz="457200"/>
            <a:r>
              <a:rPr lang="en-US" sz="1000" dirty="0">
                <a:solidFill>
                  <a:srgbClr val="FFFFFF"/>
                </a:solidFill>
                <a:ea typeface="ＭＳ Ｐゴシック" charset="0"/>
                <a:cs typeface="ＭＳ Ｐゴシック" charset="0"/>
              </a:rPr>
              <a:t>Go to the Title Slide Master you wish to change</a:t>
            </a:r>
          </a:p>
          <a:p>
            <a:pPr defTabSz="457200"/>
            <a:r>
              <a:rPr lang="en-US" sz="1000" dirty="0">
                <a:solidFill>
                  <a:srgbClr val="FFFFFF"/>
                </a:solidFill>
                <a:ea typeface="ＭＳ Ｐゴシック" charset="0"/>
                <a:cs typeface="ＭＳ Ｐゴシック" charset="0"/>
              </a:rPr>
              <a:t>Select the image and delete </a:t>
            </a:r>
          </a:p>
          <a:p>
            <a:pPr defTabSz="457200"/>
            <a:r>
              <a:rPr lang="en-US" sz="1000" dirty="0">
                <a:solidFill>
                  <a:srgbClr val="FFFFFF"/>
                </a:solidFill>
                <a:ea typeface="ＭＳ Ｐゴシック" charset="0"/>
                <a:cs typeface="ＭＳ Ｐゴシック" charset="0"/>
              </a:rPr>
              <a:t>Insert new image/photo on page and crop/resize to fit image area</a:t>
            </a:r>
          </a:p>
          <a:p>
            <a:pPr defTabSz="457200"/>
            <a:r>
              <a:rPr lang="en-US" sz="1000" dirty="0">
                <a:solidFill>
                  <a:srgbClr val="FFFFFF"/>
                </a:solidFill>
                <a:ea typeface="ＭＳ Ｐゴシック" charset="0"/>
                <a:cs typeface="ＭＳ Ｐゴシック" charset="0"/>
              </a:rPr>
              <a:t>Once the new image placement is finalized, select </a:t>
            </a:r>
            <a:r>
              <a:rPr lang="ja-JP" altLang="en-US" sz="1000" dirty="0">
                <a:solidFill>
                  <a:srgbClr val="FFFFFF"/>
                </a:solidFill>
                <a:cs typeface="ＭＳ Ｐゴシック" charset="0"/>
              </a:rPr>
              <a:t>“</a:t>
            </a:r>
            <a:r>
              <a:rPr lang="en-US" sz="1000" dirty="0">
                <a:solidFill>
                  <a:srgbClr val="FFFFFF"/>
                </a:solidFill>
                <a:ea typeface="ＭＳ Ｐゴシック" charset="0"/>
                <a:cs typeface="ＭＳ Ｐゴシック" charset="0"/>
              </a:rPr>
              <a:t>Arrange</a:t>
            </a:r>
            <a:r>
              <a:rPr lang="ja-JP" altLang="en-US" sz="1000" dirty="0">
                <a:solidFill>
                  <a:srgbClr val="FFFFFF"/>
                </a:solidFill>
                <a:cs typeface="ＭＳ Ｐゴシック" charset="0"/>
              </a:rPr>
              <a:t>”</a:t>
            </a:r>
            <a:r>
              <a:rPr lang="en-US" sz="1000" dirty="0">
                <a:solidFill>
                  <a:srgbClr val="FFFFFF"/>
                </a:solidFill>
                <a:ea typeface="ＭＳ Ｐゴシック" charset="0"/>
                <a:cs typeface="ＭＳ Ｐゴシック" charset="0"/>
              </a:rPr>
              <a:t> &gt; </a:t>
            </a:r>
            <a:r>
              <a:rPr lang="ja-JP" altLang="en-US" sz="1000" dirty="0">
                <a:solidFill>
                  <a:srgbClr val="FFFFFF"/>
                </a:solidFill>
                <a:cs typeface="ＭＳ Ｐゴシック" charset="0"/>
              </a:rPr>
              <a:t>“</a:t>
            </a:r>
            <a:r>
              <a:rPr lang="en-US" sz="1000" dirty="0">
                <a:solidFill>
                  <a:srgbClr val="FFFFFF"/>
                </a:solidFill>
                <a:ea typeface="ＭＳ Ｐゴシック" charset="0"/>
                <a:cs typeface="ＭＳ Ｐゴシック" charset="0"/>
              </a:rPr>
              <a:t>Send to back</a:t>
            </a:r>
            <a:r>
              <a:rPr lang="ja-JP" altLang="en-US" sz="1000" dirty="0">
                <a:solidFill>
                  <a:srgbClr val="FFFFFF"/>
                </a:solidFill>
                <a:cs typeface="ＭＳ Ｐゴシック" charset="0"/>
              </a:rPr>
              <a:t>”</a:t>
            </a:r>
            <a:endParaRPr lang="en-US" sz="1000" dirty="0">
              <a:solidFill>
                <a:srgbClr val="FFFFFF"/>
              </a:solidFill>
              <a:ea typeface="ＭＳ Ｐゴシック" charset="0"/>
              <a:cs typeface="ＭＳ Ｐゴシック" charset="0"/>
            </a:endParaRPr>
          </a:p>
          <a:p>
            <a:pPr defTabSz="457200"/>
            <a:endParaRPr lang="en-US" sz="900" b="1" dirty="0">
              <a:solidFill>
                <a:srgbClr val="FFFFFF"/>
              </a:solidFill>
              <a:ea typeface="ＭＳ Ｐゴシック" charset="0"/>
              <a:cs typeface="ＭＳ Ｐゴシック" charset="0"/>
            </a:endParaRPr>
          </a:p>
          <a:p>
            <a:pPr defTabSz="457200"/>
            <a:r>
              <a:rPr lang="en-US" sz="1050" b="1" dirty="0">
                <a:solidFill>
                  <a:srgbClr val="FFFFFF"/>
                </a:solidFill>
                <a:ea typeface="ＭＳ Ｐゴシック" charset="0"/>
                <a:cs typeface="ＭＳ Ｐゴシック" charset="0"/>
              </a:rPr>
              <a:t>Delete these instructions before final use.</a:t>
            </a:r>
            <a:endParaRPr lang="en-US" sz="1000" b="1" dirty="0">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42026678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a:p>
        </p:txBody>
      </p:sp>
    </p:spTree>
    <p:extLst>
      <p:ext uri="{BB962C8B-B14F-4D97-AF65-F5344CB8AC3E}">
        <p14:creationId xmlns:p14="http://schemas.microsoft.com/office/powerpoint/2010/main" val="242084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8213"/>
            <a:ext cx="6858000" cy="628040"/>
          </a:xfrm>
        </p:spPr>
        <p:txBody>
          <a:bodyPr/>
          <a:lstStyle>
            <a:lvl1pPr>
              <a:defRPr>
                <a:solidFill>
                  <a:schemeClr val="tx2"/>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288647"/>
            <a:ext cx="6858000" cy="4662787"/>
          </a:xfrm>
        </p:spPr>
        <p:txBody>
          <a:bodyPr/>
          <a:lstStyle>
            <a:lvl1pPr marL="0" indent="0">
              <a:buNone/>
              <a:defRPr sz="2400">
                <a:solidFill>
                  <a:schemeClr val="bg1"/>
                </a:solidFill>
              </a:defRPr>
            </a:lvl1pPr>
            <a:lvl2pPr marL="230187" indent="0">
              <a:buNone/>
              <a:defRPr sz="2400">
                <a:solidFill>
                  <a:schemeClr val="bg1"/>
                </a:solidFill>
              </a:defRPr>
            </a:lvl2pPr>
            <a:lvl3pPr marL="454025" indent="0">
              <a:buNone/>
              <a:defRPr sz="2400">
                <a:solidFill>
                  <a:schemeClr val="bg1"/>
                </a:solidFill>
              </a:defRPr>
            </a:lvl3pPr>
            <a:lvl4pPr marL="684212" indent="0">
              <a:buNone/>
              <a:defRPr sz="2400">
                <a:solidFill>
                  <a:schemeClr val="bg1"/>
                </a:solidFill>
              </a:defRPr>
            </a:lvl4pPr>
            <a:lvl5pPr marL="914400" indent="0">
              <a:buNone/>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83E5F0D-CBDD-6347-A225-5CD5D5BCDEFD}" type="slidenum">
              <a:rPr lang="en-US" smtClean="0"/>
              <a:pPr/>
              <a:t>‹#›</a:t>
            </a:fld>
            <a:endParaRPr lang="en-US"/>
          </a:p>
        </p:txBody>
      </p:sp>
      <p:pic>
        <p:nvPicPr>
          <p:cNvPr id="7" name="Picture 6" descr="HMH_horizontal logo 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8573" y="6398709"/>
            <a:ext cx="1917646" cy="349137"/>
          </a:xfrm>
          <a:prstGeom prst="rect">
            <a:avLst/>
          </a:prstGeom>
        </p:spPr>
      </p:pic>
      <p:sp>
        <p:nvSpPr>
          <p:cNvPr id="8" name="Rectangle 7"/>
          <p:cNvSpPr/>
          <p:nvPr userDrawn="1"/>
        </p:nvSpPr>
        <p:spPr>
          <a:xfrm>
            <a:off x="0" y="0"/>
            <a:ext cx="6775704" cy="173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ectangle 10"/>
          <p:cNvSpPr/>
          <p:nvPr userDrawn="1"/>
        </p:nvSpPr>
        <p:spPr>
          <a:xfrm>
            <a:off x="6821424" y="1"/>
            <a:ext cx="2340864"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431907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8213"/>
            <a:ext cx="8229600" cy="6280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6176"/>
            <a:ext cx="399415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2650" y="1146176"/>
            <a:ext cx="399415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36288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6175"/>
            <a:ext cx="3994150" cy="639763"/>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5937"/>
            <a:ext cx="3994150"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86300" y="1146175"/>
            <a:ext cx="4000500" cy="639763"/>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6300" y="1785937"/>
            <a:ext cx="4000500"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79901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08432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8213"/>
            <a:ext cx="8229600" cy="628040"/>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51692"/>
            <a:ext cx="8229600" cy="4799741"/>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2" y="6375026"/>
            <a:ext cx="682103" cy="365125"/>
          </a:xfrm>
          <a:prstGeom prst="rect">
            <a:avLst/>
          </a:prstGeom>
        </p:spPr>
        <p:txBody>
          <a:bodyPr vert="horz" lIns="0" tIns="45720" rIns="0" bIns="0" rtlCol="0" anchor="b" anchorCtr="0"/>
          <a:lstStyle>
            <a:lvl1pPr algn="l">
              <a:defRPr sz="1200">
                <a:solidFill>
                  <a:srgbClr val="54585A"/>
                </a:solidFill>
              </a:defRPr>
            </a:lvl1pPr>
          </a:lstStyle>
          <a:p>
            <a:pPr defTabSz="457200"/>
            <a:fld id="{783E5F0D-CBDD-6347-A225-5CD5D5BCDEFD}" type="slidenum">
              <a:rPr lang="en-US" smtClean="0"/>
              <a:pPr defTabSz="457200"/>
              <a:t>‹#›</a:t>
            </a:fld>
            <a:endParaRPr lang="en-US" dirty="0"/>
          </a:p>
        </p:txBody>
      </p:sp>
      <p:pic>
        <p:nvPicPr>
          <p:cNvPr id="9" name="Picture 8" descr="HMH_horizontal logo.pn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824799" y="6399661"/>
            <a:ext cx="1912424" cy="348185"/>
          </a:xfrm>
          <a:prstGeom prst="rect">
            <a:avLst/>
          </a:prstGeom>
        </p:spPr>
      </p:pic>
      <p:sp>
        <p:nvSpPr>
          <p:cNvPr id="12" name="Rectangle 11"/>
          <p:cNvSpPr/>
          <p:nvPr/>
        </p:nvSpPr>
        <p:spPr>
          <a:xfrm>
            <a:off x="0" y="0"/>
            <a:ext cx="6775704" cy="17373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3" name="Rectangle 12"/>
          <p:cNvSpPr/>
          <p:nvPr/>
        </p:nvSpPr>
        <p:spPr>
          <a:xfrm>
            <a:off x="6821424" y="1"/>
            <a:ext cx="2340864"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00934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hf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gi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Transforming </a:t>
            </a:r>
            <a:br>
              <a:rPr lang="en-US" dirty="0" smtClean="0"/>
            </a:br>
            <a:r>
              <a:rPr lang="en-US" dirty="0" smtClean="0"/>
              <a:t>Learning Together</a:t>
            </a:r>
            <a:br>
              <a:rPr lang="en-US" dirty="0" smtClean="0"/>
            </a:br>
            <a:endParaRPr lang="en-US" dirty="0"/>
          </a:p>
        </p:txBody>
      </p:sp>
      <p:sp>
        <p:nvSpPr>
          <p:cNvPr id="3" name="Subtitle 2"/>
          <p:cNvSpPr>
            <a:spLocks noGrp="1"/>
          </p:cNvSpPr>
          <p:nvPr>
            <p:ph type="subTitle" idx="1"/>
          </p:nvPr>
        </p:nvSpPr>
        <p:spPr>
          <a:xfrm>
            <a:off x="706001" y="3158200"/>
            <a:ext cx="6400800" cy="1752600"/>
          </a:xfrm>
        </p:spPr>
        <p:txBody>
          <a:bodyPr anchor="t"/>
          <a:lstStyle/>
          <a:p>
            <a:r>
              <a:rPr lang="en-US" dirty="0" smtClean="0"/>
              <a:t>John Dragoon	</a:t>
            </a:r>
          </a:p>
          <a:p>
            <a:r>
              <a:rPr lang="en-US" sz="1800" dirty="0" smtClean="0"/>
              <a:t>Executive Vice President, Chief Marketing Officer</a:t>
            </a:r>
          </a:p>
          <a:p>
            <a:endParaRPr lang="en-US" sz="1800" dirty="0"/>
          </a:p>
          <a:p>
            <a:r>
              <a:rPr lang="en-US" sz="1800" dirty="0" smtClean="0"/>
              <a:t>@</a:t>
            </a:r>
            <a:r>
              <a:rPr lang="en-US" sz="1800" dirty="0" err="1" smtClean="0"/>
              <a:t>jkdragoon</a:t>
            </a:r>
            <a:endParaRPr lang="en-US" sz="1800" dirty="0" smtClean="0"/>
          </a:p>
          <a:p>
            <a:endParaRPr lang="en-US" sz="1800" dirty="0"/>
          </a:p>
          <a:p>
            <a:r>
              <a:rPr lang="en-US" sz="1800" dirty="0" err="1" smtClean="0"/>
              <a:t>Hmhco.com</a:t>
            </a:r>
            <a:endParaRPr lang="en-US" sz="1800" dirty="0"/>
          </a:p>
        </p:txBody>
      </p:sp>
      <p:sp>
        <p:nvSpPr>
          <p:cNvPr id="5" name="Content Placeholder 4"/>
          <p:cNvSpPr>
            <a:spLocks noGrp="1"/>
          </p:cNvSpPr>
          <p:nvPr>
            <p:ph sz="quarter" idx="10"/>
          </p:nvPr>
        </p:nvSpPr>
        <p:spPr/>
        <p:txBody>
          <a:bodyPr/>
          <a:lstStyle/>
          <a:p>
            <a:r>
              <a:rPr lang="en-US" dirty="0" smtClean="0"/>
              <a:t>Texas State Board of Education</a:t>
            </a:r>
          </a:p>
          <a:p>
            <a:r>
              <a:rPr lang="en-US" dirty="0" smtClean="0"/>
              <a:t>Learning Roundtable</a:t>
            </a:r>
          </a:p>
          <a:p>
            <a:r>
              <a:rPr lang="en-US" dirty="0" smtClean="0"/>
              <a:t>Educating the Digital Generation</a:t>
            </a:r>
            <a:endParaRPr lang="en-US" dirty="0"/>
          </a:p>
        </p:txBody>
      </p:sp>
    </p:spTree>
    <p:extLst>
      <p:ext uri="{BB962C8B-B14F-4D97-AF65-F5344CB8AC3E}">
        <p14:creationId xmlns:p14="http://schemas.microsoft.com/office/powerpoint/2010/main" val="5661455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3E5F0D-CBDD-6347-A225-5CD5D5BCDEFD}" type="slidenum">
              <a:rPr lang="en-US" smtClean="0"/>
              <a:pPr/>
              <a:t>10</a:t>
            </a:fld>
            <a:endParaRPr lang="en-US"/>
          </a:p>
        </p:txBody>
      </p:sp>
      <p:pic>
        <p:nvPicPr>
          <p:cNvPr id="12" name="Picture 11" descr="Marketplace-mockup.jpg" title="developer porta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0" y="990600"/>
            <a:ext cx="9144000" cy="4851400"/>
          </a:xfrm>
          <a:prstGeom prst="rect">
            <a:avLst/>
          </a:prstGeom>
        </p:spPr>
      </p:pic>
      <p:pic>
        <p:nvPicPr>
          <p:cNvPr id="13" name="Picture 12" descr="Marketplace-mockup2.jpg" title="graphic"/>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0" y="1117599"/>
            <a:ext cx="9144000" cy="4597401"/>
          </a:xfrm>
          <a:prstGeom prst="rect">
            <a:avLst/>
          </a:prstGeom>
        </p:spPr>
      </p:pic>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Transforming through Partnership </a:t>
            </a:r>
            <a:endParaRPr lang="en-US" dirty="0"/>
          </a:p>
        </p:txBody>
      </p:sp>
    </p:spTree>
    <p:extLst>
      <p:ext uri="{BB962C8B-B14F-4D97-AF65-F5344CB8AC3E}">
        <p14:creationId xmlns:p14="http://schemas.microsoft.com/office/powerpoint/2010/main" val="301519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1000"/>
                                        <p:tgtEl>
                                          <p:spTgt spid="13"/>
                                        </p:tgtEl>
                                        <p:attrNameLst>
                                          <p:attrName>ppt_w</p:attrName>
                                        </p:attrNameLst>
                                      </p:cBhvr>
                                      <p:tavLst>
                                        <p:tav tm="0">
                                          <p:val>
                                            <p:strVal val="ppt_w"/>
                                          </p:val>
                                        </p:tav>
                                        <p:tav tm="100000">
                                          <p:val>
                                            <p:fltVal val="0"/>
                                          </p:val>
                                        </p:tav>
                                      </p:tavLst>
                                    </p:anim>
                                    <p:anim calcmode="lin" valueType="num">
                                      <p:cBhvr>
                                        <p:cTn id="14" dur="1000"/>
                                        <p:tgtEl>
                                          <p:spTgt spid="13"/>
                                        </p:tgtEl>
                                        <p:attrNameLst>
                                          <p:attrName>ppt_h</p:attrName>
                                        </p:attrNameLst>
                                      </p:cBhvr>
                                      <p:tavLst>
                                        <p:tav tm="0">
                                          <p:val>
                                            <p:strVal val="ppt_h"/>
                                          </p:val>
                                        </p:tav>
                                        <p:tav tm="100000">
                                          <p:val>
                                            <p:fltVal val="0"/>
                                          </p:val>
                                        </p:tav>
                                      </p:tavLst>
                                    </p:anim>
                                    <p:animEffect transition="out" filter="fade">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000"/>
                            </p:stCondLst>
                            <p:childTnLst>
                              <p:par>
                                <p:cTn id="18" presetID="42" presetClass="entr" presetSubtype="0" fill="hold"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oston_BW" descr="C:\Users\chu\Desktop\HMH_Map_00_02_BW.jpg" title="a vision for the future of educ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7926"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descr="graphic" title="graphic"/>
          <p:cNvSpPr/>
          <p:nvPr/>
        </p:nvSpPr>
        <p:spPr>
          <a:xfrm>
            <a:off x="203505" y="216029"/>
            <a:ext cx="8736990" cy="6425943"/>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E"/>
              </a:solidFill>
              <a:latin typeface="Arial"/>
            </a:endParaRPr>
          </a:p>
        </p:txBody>
      </p:sp>
      <p:sp>
        <p:nvSpPr>
          <p:cNvPr id="2" name="Title 1"/>
          <p:cNvSpPr>
            <a:spLocks noGrp="1"/>
          </p:cNvSpPr>
          <p:nvPr>
            <p:ph type="ctrTitle"/>
          </p:nvPr>
        </p:nvSpPr>
        <p:spPr/>
        <p:txBody>
          <a:bodyPr/>
          <a:lstStyle/>
          <a:p>
            <a:r>
              <a:rPr lang="en-US" dirty="0" smtClean="0"/>
              <a:t>A vision for </a:t>
            </a:r>
            <a:br>
              <a:rPr lang="en-US" dirty="0" smtClean="0"/>
            </a:br>
            <a:r>
              <a:rPr lang="en-US" dirty="0" smtClean="0"/>
              <a:t>the future of education</a:t>
            </a:r>
            <a:endParaRPr lang="en-US" dirty="0"/>
          </a:p>
        </p:txBody>
      </p:sp>
    </p:spTree>
    <p:extLst>
      <p:ext uri="{BB962C8B-B14F-4D97-AF65-F5344CB8AC3E}">
        <p14:creationId xmlns:p14="http://schemas.microsoft.com/office/powerpoint/2010/main" val="14019451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oston" descr="C:\Users\chu\Desktop\HMH_Map_00_02_SC.jpg" title="pictu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2400"/>
            <a:ext cx="9147925" cy="6705600"/>
          </a:xfrm>
          <a:prstGeom prst="rect">
            <a:avLst/>
          </a:prstGeom>
          <a:noFill/>
          <a:extLst>
            <a:ext uri="{909E8E84-426E-40dd-AFC4-6F175D3DCCD1}">
              <a14:hiddenFill xmlns="" xmlns:a14="http://schemas.microsoft.com/office/drawing/2010/main">
                <a:solidFill>
                  <a:srgbClr val="FFFFFF"/>
                </a:solidFill>
              </a14:hiddenFill>
            </a:ext>
          </a:extLst>
        </p:spPr>
      </p:pic>
      <p:pic>
        <p:nvPicPr>
          <p:cNvPr id="3094" name="Path9_1" descr="C:\Users\chu\Desktop\HMH_Map_Path9_1.png" title="dynamic conten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1871329"/>
            <a:ext cx="2796363" cy="1272891"/>
          </a:xfrm>
          <a:prstGeom prst="rect">
            <a:avLst/>
          </a:prstGeom>
          <a:noFill/>
          <a:extLst>
            <a:ext uri="{909E8E84-426E-40dd-AFC4-6F175D3DCCD1}">
              <a14:hiddenFill xmlns="" xmlns:a14="http://schemas.microsoft.com/office/drawing/2010/main">
                <a:solidFill>
                  <a:srgbClr val="FFFFFF"/>
                </a:solidFill>
              </a14:hiddenFill>
            </a:ext>
          </a:extLst>
        </p:spPr>
      </p:pic>
      <p:pic>
        <p:nvPicPr>
          <p:cNvPr id="3093" name="Path8_1" descr="C:\Users\chu\Desktop\HMH_Map_Path8_1.png" title="digital learning identity"/>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786809"/>
            <a:ext cx="3121147" cy="435936"/>
          </a:xfrm>
          <a:prstGeom prst="rect">
            <a:avLst/>
          </a:prstGeom>
          <a:noFill/>
          <a:extLst>
            <a:ext uri="{909E8E84-426E-40dd-AFC4-6F175D3DCCD1}">
              <a14:hiddenFill xmlns="" xmlns:a14="http://schemas.microsoft.com/office/drawing/2010/main">
                <a:solidFill>
                  <a:srgbClr val="FFFFFF"/>
                </a:solidFill>
              </a14:hiddenFill>
            </a:ext>
          </a:extLst>
        </p:spPr>
      </p:pic>
      <p:pic>
        <p:nvPicPr>
          <p:cNvPr id="3087" name="Path5_2" descr="C:\Users\chu\Desktop\HMH_Map_Path5_2.png" title="content in the cloud"/>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73960" y="1754372"/>
            <a:ext cx="4399919" cy="233916"/>
          </a:xfrm>
          <a:prstGeom prst="rect">
            <a:avLst/>
          </a:prstGeom>
          <a:noFill/>
          <a:extLst>
            <a:ext uri="{909E8E84-426E-40dd-AFC4-6F175D3DCCD1}">
              <a14:hiddenFill xmlns="" xmlns:a14="http://schemas.microsoft.com/office/drawing/2010/main">
                <a:solidFill>
                  <a:srgbClr val="FFFFFF"/>
                </a:solidFill>
              </a14:hiddenFill>
            </a:ext>
          </a:extLst>
        </p:spPr>
      </p:pic>
      <p:pic>
        <p:nvPicPr>
          <p:cNvPr id="3086" name="Path5_1" descr="C:\Users\chu\Desktop\HMH_Map_Path5_1.png" title="interactiv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506586" y="1222744"/>
            <a:ext cx="1641338" cy="910856"/>
          </a:xfrm>
          <a:prstGeom prst="rect">
            <a:avLst/>
          </a:prstGeom>
          <a:noFill/>
          <a:extLst>
            <a:ext uri="{909E8E84-426E-40dd-AFC4-6F175D3DCCD1}">
              <a14:hiddenFill xmlns="" xmlns:a14="http://schemas.microsoft.com/office/drawing/2010/main">
                <a:solidFill>
                  <a:srgbClr val="FFFFFF"/>
                </a:solidFill>
              </a14:hiddenFill>
            </a:ext>
          </a:extLst>
        </p:spPr>
      </p:pic>
      <p:pic>
        <p:nvPicPr>
          <p:cNvPr id="3091" name="Path7_1" descr="C:\Users\chu\Desktop\HMH_Map_Path7_1.png" title="interactive"/>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145619" y="1084521"/>
            <a:ext cx="2137144" cy="287079"/>
          </a:xfrm>
          <a:prstGeom prst="rect">
            <a:avLst/>
          </a:prstGeom>
          <a:noFill/>
          <a:extLst>
            <a:ext uri="{909E8E84-426E-40dd-AFC4-6F175D3DCCD1}">
              <a14:hiddenFill xmlns="" xmlns:a14="http://schemas.microsoft.com/office/drawing/2010/main">
                <a:solidFill>
                  <a:srgbClr val="FFFFFF"/>
                </a:solidFill>
              </a14:hiddenFill>
            </a:ext>
          </a:extLst>
        </p:spPr>
      </p:pic>
      <p:pic>
        <p:nvPicPr>
          <p:cNvPr id="1093" name="Path7_2" descr="\\mv-fs\Projects\Houghton Mifflin Harcourt\14-HOUG-1188_Sales Pitch\7_Design\6_Production\Live\Map\HMH_Map_Path7_2.png" title="graphic"/>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908806" y="1084521"/>
            <a:ext cx="418449" cy="484660"/>
          </a:xfrm>
          <a:prstGeom prst="rect">
            <a:avLst/>
          </a:prstGeom>
          <a:noFill/>
          <a:extLst>
            <a:ext uri="{909E8E84-426E-40dd-AFC4-6F175D3DCCD1}">
              <a14:hiddenFill xmlns="" xmlns:a14="http://schemas.microsoft.com/office/drawing/2010/main">
                <a:solidFill>
                  <a:srgbClr val="FFFFFF"/>
                </a:solidFill>
              </a14:hiddenFill>
            </a:ext>
          </a:extLst>
        </p:spPr>
      </p:pic>
      <p:pic>
        <p:nvPicPr>
          <p:cNvPr id="3096" name="Path4_2" descr="C:\Users\chu\Desktop\HMH_Map_Path4_2.png" title="graphic"/>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270172" y="3242930"/>
            <a:ext cx="1438876" cy="3359751"/>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ath4_1" descr="C:\Users\chu\Desktop\HMH_Map_Path4_1.png" title="graphic"/>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989610" y="5997038"/>
            <a:ext cx="2158316" cy="605643"/>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ath2_2" descr="C:\Users\chu\Desktop\HMH_Map_Path2_2.png" title="competency-based success"/>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1"/>
          <a:stretch/>
        </p:blipFill>
        <p:spPr bwMode="auto">
          <a:xfrm>
            <a:off x="-1" y="3242931"/>
            <a:ext cx="3648075" cy="3615069"/>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ath2_1" descr="C:\Users\chu\Desktop\HMH_Map_Path2_1.png" title="graphic"/>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0" y="3242931"/>
            <a:ext cx="3413051" cy="382772"/>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ath1_3" descr="C:\Users\chu\Desktop\HMH_Map_Path1_3.png" title="graphic"/>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327255" y="2507774"/>
            <a:ext cx="378596" cy="1292701"/>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ath1_2" descr="C:\Users\chu\Desktop\HMH_Map_Path1_2.png" title="graphic"/>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5010150" y="1997813"/>
            <a:ext cx="3781425" cy="888262"/>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ath1_1" descr="C:\Users\chu\Desktop\HMH_Map_Path1_1.png" title="graphic"/>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3254544" y="2623198"/>
            <a:ext cx="2165182" cy="4234802"/>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ath3_1" descr="C:\Users\chu\Desktop\HMH_Map_Path3_1.png" title="graphic"/>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3189150" y="4040372"/>
            <a:ext cx="469558" cy="158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ath3_2" descr="C:\Users\chu\Desktop\HMH_Map_Path3_2.png" title="graphic"/>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3189150" y="2809103"/>
            <a:ext cx="1385919" cy="1507716"/>
          </a:xfrm>
          <a:prstGeom prst="rect">
            <a:avLst/>
          </a:prstGeom>
          <a:noFill/>
          <a:extLst>
            <a:ext uri="{909E8E84-426E-40dd-AFC4-6F175D3DCCD1}">
              <a14:hiddenFill xmlns="" xmlns:a14="http://schemas.microsoft.com/office/drawing/2010/main">
                <a:solidFill>
                  <a:srgbClr val="FFFFFF"/>
                </a:solidFill>
              </a14:hiddenFill>
            </a:ext>
          </a:extLst>
        </p:spPr>
      </p:pic>
      <p:pic>
        <p:nvPicPr>
          <p:cNvPr id="3081" name="Path3_3" descr="C:\Users\chu\Desktop\HMH_Map_Path3_3.png" title="graphic"/>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1945759" y="2809103"/>
            <a:ext cx="2638835" cy="335117"/>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ath3_4" descr="C:\Users\chu\Desktop\HMH_Map_Path3_4.png" title="graphic"/>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1935126" y="1467294"/>
            <a:ext cx="2638835" cy="1687559"/>
          </a:xfrm>
          <a:prstGeom prst="rect">
            <a:avLst/>
          </a:prstGeom>
          <a:noFill/>
          <a:extLst>
            <a:ext uri="{909E8E84-426E-40dd-AFC4-6F175D3DCCD1}">
              <a14:hiddenFill xmlns="" xmlns:a14="http://schemas.microsoft.com/office/drawing/2010/main">
                <a:solidFill>
                  <a:srgbClr val="FFFFFF"/>
                </a:solidFill>
              </a14:hiddenFill>
            </a:ext>
          </a:extLst>
        </p:spPr>
      </p:pic>
      <p:pic>
        <p:nvPicPr>
          <p:cNvPr id="3088" name="Path6_1" descr="C:\Users\chu\Desktop\HMH_Map_Path6_1.png" title="graphic"/>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0" y="1678172"/>
            <a:ext cx="1706525" cy="310116"/>
          </a:xfrm>
          <a:prstGeom prst="rect">
            <a:avLst/>
          </a:prstGeom>
          <a:noFill/>
          <a:extLst>
            <a:ext uri="{909E8E84-426E-40dd-AFC4-6F175D3DCCD1}">
              <a14:hiddenFill xmlns="" xmlns:a14="http://schemas.microsoft.com/office/drawing/2010/main">
                <a:solidFill>
                  <a:srgbClr val="FFFFFF"/>
                </a:solidFill>
              </a14:hiddenFill>
            </a:ext>
          </a:extLst>
        </p:spPr>
      </p:pic>
      <p:pic>
        <p:nvPicPr>
          <p:cNvPr id="3089" name="Path6_2" descr="C:\Users\chu\Desktop\HMH_Map_Path6_2.png" title="digital learning identity"/>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1275907" y="1084521"/>
            <a:ext cx="2498652" cy="903767"/>
          </a:xfrm>
          <a:prstGeom prst="rect">
            <a:avLst/>
          </a:prstGeom>
          <a:noFill/>
          <a:extLst>
            <a:ext uri="{909E8E84-426E-40dd-AFC4-6F175D3DCCD1}">
              <a14:hiddenFill xmlns="" xmlns:a14="http://schemas.microsoft.com/office/drawing/2010/main">
                <a:solidFill>
                  <a:srgbClr val="FFFFFF"/>
                </a:solidFill>
              </a14:hiddenFill>
            </a:ext>
          </a:extLst>
        </p:spPr>
      </p:pic>
      <p:pic>
        <p:nvPicPr>
          <p:cNvPr id="3090" name="Path6_3" descr="C:\Users\chu\Desktop\HMH_Map_Path6_3.png" title="graphic"/>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a:stretch/>
        </p:blipFill>
        <p:spPr bwMode="auto">
          <a:xfrm>
            <a:off x="2977117" y="1222744"/>
            <a:ext cx="266794" cy="531628"/>
          </a:xfrm>
          <a:prstGeom prst="rect">
            <a:avLst/>
          </a:prstGeom>
          <a:noFill/>
          <a:extLst>
            <a:ext uri="{909E8E84-426E-40dd-AFC4-6F175D3DCCD1}">
              <a14:hiddenFill xmlns="" xmlns:a14="http://schemas.microsoft.com/office/drawing/2010/main">
                <a:solidFill>
                  <a:srgbClr val="FFFFFF"/>
                </a:solidFill>
              </a14:hiddenFill>
            </a:ext>
          </a:extLst>
        </p:spPr>
      </p:pic>
      <p:sp>
        <p:nvSpPr>
          <p:cNvPr id="174" name="Cont_Shadow" descr="graphic" title="graphic"/>
          <p:cNvSpPr/>
          <p:nvPr/>
        </p:nvSpPr>
        <p:spPr>
          <a:xfrm>
            <a:off x="3852263" y="3427283"/>
            <a:ext cx="202204" cy="91440"/>
          </a:xfrm>
          <a:prstGeom prst="ellipse">
            <a:avLst/>
          </a:prstGeom>
          <a:gradFill flip="none" rotWithShape="1">
            <a:gsLst>
              <a:gs pos="0">
                <a:srgbClr val="000000">
                  <a:alpha val="25000"/>
                </a:srgbClr>
              </a:gs>
              <a:gs pos="100000">
                <a:srgbClr val="000000">
                  <a:lumMod val="100000"/>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Cont_Pole" descr="graphic" title="graphic"/>
          <p:cNvSpPr>
            <a:spLocks noChangeAspect="1" noEditPoints="1"/>
          </p:cNvSpPr>
          <p:nvPr/>
        </p:nvSpPr>
        <p:spPr bwMode="auto">
          <a:xfrm>
            <a:off x="3901623" y="1871331"/>
            <a:ext cx="100070" cy="1600200"/>
          </a:xfrm>
          <a:custGeom>
            <a:avLst/>
            <a:gdLst>
              <a:gd name="T0" fmla="*/ 32 w 48"/>
              <a:gd name="T1" fmla="*/ 718 h 765"/>
              <a:gd name="T2" fmla="*/ 32 w 48"/>
              <a:gd name="T3" fmla="*/ 0 h 765"/>
              <a:gd name="T4" fmla="*/ 16 w 48"/>
              <a:gd name="T5" fmla="*/ 0 h 765"/>
              <a:gd name="T6" fmla="*/ 16 w 48"/>
              <a:gd name="T7" fmla="*/ 718 h 765"/>
              <a:gd name="T8" fmla="*/ 0 w 48"/>
              <a:gd name="T9" fmla="*/ 741 h 765"/>
              <a:gd name="T10" fmla="*/ 24 w 48"/>
              <a:gd name="T11" fmla="*/ 765 h 765"/>
              <a:gd name="T12" fmla="*/ 48 w 48"/>
              <a:gd name="T13" fmla="*/ 741 h 765"/>
              <a:gd name="T14" fmla="*/ 32 w 48"/>
              <a:gd name="T15" fmla="*/ 718 h 765"/>
              <a:gd name="T16" fmla="*/ 24 w 48"/>
              <a:gd name="T17" fmla="*/ 749 h 765"/>
              <a:gd name="T18" fmla="*/ 16 w 48"/>
              <a:gd name="T19" fmla="*/ 741 h 765"/>
              <a:gd name="T20" fmla="*/ 24 w 48"/>
              <a:gd name="T21" fmla="*/ 733 h 765"/>
              <a:gd name="T22" fmla="*/ 32 w 48"/>
              <a:gd name="T23" fmla="*/ 741 h 765"/>
              <a:gd name="T24" fmla="*/ 24 w 48"/>
              <a:gd name="T25" fmla="*/ 74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65">
                <a:moveTo>
                  <a:pt x="32" y="718"/>
                </a:moveTo>
                <a:cubicBezTo>
                  <a:pt x="32" y="0"/>
                  <a:pt x="32" y="0"/>
                  <a:pt x="32" y="0"/>
                </a:cubicBezTo>
                <a:cubicBezTo>
                  <a:pt x="16" y="0"/>
                  <a:pt x="16" y="0"/>
                  <a:pt x="16" y="0"/>
                </a:cubicBezTo>
                <a:cubicBezTo>
                  <a:pt x="16" y="718"/>
                  <a:pt x="16" y="718"/>
                  <a:pt x="16" y="718"/>
                </a:cubicBezTo>
                <a:cubicBezTo>
                  <a:pt x="7" y="722"/>
                  <a:pt x="0" y="730"/>
                  <a:pt x="0" y="741"/>
                </a:cubicBezTo>
                <a:cubicBezTo>
                  <a:pt x="0" y="754"/>
                  <a:pt x="11" y="765"/>
                  <a:pt x="24" y="765"/>
                </a:cubicBezTo>
                <a:cubicBezTo>
                  <a:pt x="38" y="765"/>
                  <a:pt x="48" y="754"/>
                  <a:pt x="48" y="741"/>
                </a:cubicBezTo>
                <a:cubicBezTo>
                  <a:pt x="48" y="730"/>
                  <a:pt x="42" y="722"/>
                  <a:pt x="32" y="718"/>
                </a:cubicBezTo>
                <a:close/>
                <a:moveTo>
                  <a:pt x="24" y="749"/>
                </a:moveTo>
                <a:cubicBezTo>
                  <a:pt x="20" y="749"/>
                  <a:pt x="16" y="745"/>
                  <a:pt x="16" y="741"/>
                </a:cubicBezTo>
                <a:cubicBezTo>
                  <a:pt x="16" y="736"/>
                  <a:pt x="20" y="733"/>
                  <a:pt x="24" y="733"/>
                </a:cubicBezTo>
                <a:cubicBezTo>
                  <a:pt x="29" y="733"/>
                  <a:pt x="32" y="736"/>
                  <a:pt x="32" y="741"/>
                </a:cubicBezTo>
                <a:cubicBezTo>
                  <a:pt x="32" y="745"/>
                  <a:pt x="29" y="749"/>
                  <a:pt x="24" y="749"/>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Cont_Flag" descr="graphic" title="graphic"/>
          <p:cNvSpPr/>
          <p:nvPr/>
        </p:nvSpPr>
        <p:spPr>
          <a:xfrm>
            <a:off x="3979885" y="1871331"/>
            <a:ext cx="1049620" cy="832031"/>
          </a:xfrm>
          <a:prstGeom prst="rect">
            <a:avLst/>
          </a:pr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4" name="Content in the Cloud" descr="content in the cloud" title="content in the cloud"/>
          <p:cNvGrpSpPr/>
          <p:nvPr/>
        </p:nvGrpSpPr>
        <p:grpSpPr bwMode="white">
          <a:xfrm>
            <a:off x="4026406" y="1992390"/>
            <a:ext cx="1003099" cy="692450"/>
            <a:chOff x="4032104" y="2017790"/>
            <a:chExt cx="1003099" cy="692450"/>
          </a:xfrm>
        </p:grpSpPr>
        <p:sp>
          <p:nvSpPr>
            <p:cNvPr id="90" name="TextBox 89"/>
            <p:cNvSpPr txBox="1"/>
            <p:nvPr/>
          </p:nvSpPr>
          <p:spPr bwMode="white">
            <a:xfrm>
              <a:off x="4032104" y="2187020"/>
              <a:ext cx="1003099" cy="523220"/>
            </a:xfrm>
            <a:prstGeom prst="rect">
              <a:avLst/>
            </a:prstGeom>
            <a:noFill/>
          </p:spPr>
          <p:txBody>
            <a:bodyPr wrap="none" rtlCol="0">
              <a:spAutoFit/>
            </a:bodyPr>
            <a:lstStyle/>
            <a:p>
              <a:r>
                <a:rPr lang="en-US" sz="1400" dirty="0" smtClean="0">
                  <a:solidFill>
                    <a:schemeClr val="bg1"/>
                  </a:solidFill>
                </a:rPr>
                <a:t>Content in</a:t>
              </a:r>
              <a:br>
                <a:rPr lang="en-US" sz="1400" dirty="0" smtClean="0">
                  <a:solidFill>
                    <a:schemeClr val="bg1"/>
                  </a:solidFill>
                </a:rPr>
              </a:br>
              <a:r>
                <a:rPr lang="en-US" sz="1400" dirty="0" smtClean="0">
                  <a:solidFill>
                    <a:schemeClr val="bg1"/>
                  </a:solidFill>
                </a:rPr>
                <a:t>the Cloud</a:t>
              </a:r>
              <a:endParaRPr lang="en-US" sz="1400" dirty="0">
                <a:solidFill>
                  <a:schemeClr val="bg1"/>
                </a:solidFill>
              </a:endParaRPr>
            </a:p>
          </p:txBody>
        </p:sp>
        <p:sp>
          <p:nvSpPr>
            <p:cNvPr id="1024" name="Freeform 32"/>
            <p:cNvSpPr>
              <a:spLocks noChangeAspect="1"/>
            </p:cNvSpPr>
            <p:nvPr/>
          </p:nvSpPr>
          <p:spPr bwMode="white">
            <a:xfrm>
              <a:off x="4101387" y="2017790"/>
              <a:ext cx="313113" cy="182880"/>
            </a:xfrm>
            <a:custGeom>
              <a:avLst/>
              <a:gdLst>
                <a:gd name="T0" fmla="*/ 331 w 383"/>
                <a:gd name="T1" fmla="*/ 105 h 224"/>
                <a:gd name="T2" fmla="*/ 332 w 383"/>
                <a:gd name="T3" fmla="*/ 91 h 224"/>
                <a:gd name="T4" fmla="*/ 241 w 383"/>
                <a:gd name="T5" fmla="*/ 0 h 224"/>
                <a:gd name="T6" fmla="*/ 157 w 383"/>
                <a:gd name="T7" fmla="*/ 57 h 224"/>
                <a:gd name="T8" fmla="*/ 142 w 383"/>
                <a:gd name="T9" fmla="*/ 54 h 224"/>
                <a:gd name="T10" fmla="*/ 83 w 383"/>
                <a:gd name="T11" fmla="*/ 103 h 224"/>
                <a:gd name="T12" fmla="*/ 62 w 383"/>
                <a:gd name="T13" fmla="*/ 99 h 224"/>
                <a:gd name="T14" fmla="*/ 0 w 383"/>
                <a:gd name="T15" fmla="*/ 162 h 224"/>
                <a:gd name="T16" fmla="*/ 18 w 383"/>
                <a:gd name="T17" fmla="*/ 206 h 224"/>
                <a:gd name="T18" fmla="*/ 29 w 383"/>
                <a:gd name="T19" fmla="*/ 206 h 224"/>
                <a:gd name="T20" fmla="*/ 29 w 383"/>
                <a:gd name="T21" fmla="*/ 195 h 224"/>
                <a:gd name="T22" fmla="*/ 16 w 383"/>
                <a:gd name="T23" fmla="*/ 162 h 224"/>
                <a:gd name="T24" fmla="*/ 62 w 383"/>
                <a:gd name="T25" fmla="*/ 115 h 224"/>
                <a:gd name="T26" fmla="*/ 85 w 383"/>
                <a:gd name="T27" fmla="*/ 122 h 224"/>
                <a:gd name="T28" fmla="*/ 93 w 383"/>
                <a:gd name="T29" fmla="*/ 122 h 224"/>
                <a:gd name="T30" fmla="*/ 97 w 383"/>
                <a:gd name="T31" fmla="*/ 115 h 224"/>
                <a:gd name="T32" fmla="*/ 142 w 383"/>
                <a:gd name="T33" fmla="*/ 70 h 224"/>
                <a:gd name="T34" fmla="*/ 159 w 383"/>
                <a:gd name="T35" fmla="*/ 74 h 224"/>
                <a:gd name="T36" fmla="*/ 166 w 383"/>
                <a:gd name="T37" fmla="*/ 74 h 224"/>
                <a:gd name="T38" fmla="*/ 170 w 383"/>
                <a:gd name="T39" fmla="*/ 69 h 224"/>
                <a:gd name="T40" fmla="*/ 241 w 383"/>
                <a:gd name="T41" fmla="*/ 16 h 224"/>
                <a:gd name="T42" fmla="*/ 316 w 383"/>
                <a:gd name="T43" fmla="*/ 91 h 224"/>
                <a:gd name="T44" fmla="*/ 313 w 383"/>
                <a:gd name="T45" fmla="*/ 110 h 224"/>
                <a:gd name="T46" fmla="*/ 315 w 383"/>
                <a:gd name="T47" fmla="*/ 117 h 224"/>
                <a:gd name="T48" fmla="*/ 321 w 383"/>
                <a:gd name="T49" fmla="*/ 120 h 224"/>
                <a:gd name="T50" fmla="*/ 323 w 383"/>
                <a:gd name="T51" fmla="*/ 120 h 224"/>
                <a:gd name="T52" fmla="*/ 367 w 383"/>
                <a:gd name="T53" fmla="*/ 164 h 224"/>
                <a:gd name="T54" fmla="*/ 328 w 383"/>
                <a:gd name="T55" fmla="*/ 208 h 224"/>
                <a:gd name="T56" fmla="*/ 70 w 383"/>
                <a:gd name="T57" fmla="*/ 208 h 224"/>
                <a:gd name="T58" fmla="*/ 70 w 383"/>
                <a:gd name="T59" fmla="*/ 208 h 224"/>
                <a:gd name="T60" fmla="*/ 62 w 383"/>
                <a:gd name="T61" fmla="*/ 216 h 224"/>
                <a:gd name="T62" fmla="*/ 70 w 383"/>
                <a:gd name="T63" fmla="*/ 224 h 224"/>
                <a:gd name="T64" fmla="*/ 328 w 383"/>
                <a:gd name="T65" fmla="*/ 224 h 224"/>
                <a:gd name="T66" fmla="*/ 328 w 383"/>
                <a:gd name="T67" fmla="*/ 224 h 224"/>
                <a:gd name="T68" fmla="*/ 329 w 383"/>
                <a:gd name="T69" fmla="*/ 224 h 224"/>
                <a:gd name="T70" fmla="*/ 383 w 383"/>
                <a:gd name="T71" fmla="*/ 164 h 224"/>
                <a:gd name="T72" fmla="*/ 331 w 383"/>
                <a:gd name="T7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3" h="224">
                  <a:moveTo>
                    <a:pt x="331" y="105"/>
                  </a:moveTo>
                  <a:cubicBezTo>
                    <a:pt x="331" y="100"/>
                    <a:pt x="332" y="95"/>
                    <a:pt x="332" y="91"/>
                  </a:cubicBezTo>
                  <a:cubicBezTo>
                    <a:pt x="332" y="41"/>
                    <a:pt x="291" y="0"/>
                    <a:pt x="241" y="0"/>
                  </a:cubicBezTo>
                  <a:cubicBezTo>
                    <a:pt x="204" y="0"/>
                    <a:pt x="171" y="23"/>
                    <a:pt x="157" y="57"/>
                  </a:cubicBezTo>
                  <a:cubicBezTo>
                    <a:pt x="152" y="55"/>
                    <a:pt x="147" y="54"/>
                    <a:pt x="142" y="54"/>
                  </a:cubicBezTo>
                  <a:cubicBezTo>
                    <a:pt x="112" y="54"/>
                    <a:pt x="88" y="75"/>
                    <a:pt x="83" y="103"/>
                  </a:cubicBezTo>
                  <a:cubicBezTo>
                    <a:pt x="76" y="100"/>
                    <a:pt x="69" y="99"/>
                    <a:pt x="62" y="99"/>
                  </a:cubicBezTo>
                  <a:cubicBezTo>
                    <a:pt x="28" y="99"/>
                    <a:pt x="0" y="127"/>
                    <a:pt x="0" y="162"/>
                  </a:cubicBezTo>
                  <a:cubicBezTo>
                    <a:pt x="0" y="178"/>
                    <a:pt x="6" y="194"/>
                    <a:pt x="18" y="206"/>
                  </a:cubicBezTo>
                  <a:cubicBezTo>
                    <a:pt x="21" y="209"/>
                    <a:pt x="26" y="209"/>
                    <a:pt x="29" y="206"/>
                  </a:cubicBezTo>
                  <a:cubicBezTo>
                    <a:pt x="33" y="203"/>
                    <a:pt x="32" y="198"/>
                    <a:pt x="29" y="195"/>
                  </a:cubicBezTo>
                  <a:cubicBezTo>
                    <a:pt x="20" y="186"/>
                    <a:pt x="16" y="174"/>
                    <a:pt x="16" y="162"/>
                  </a:cubicBezTo>
                  <a:cubicBezTo>
                    <a:pt x="16" y="136"/>
                    <a:pt x="37" y="115"/>
                    <a:pt x="62" y="115"/>
                  </a:cubicBezTo>
                  <a:cubicBezTo>
                    <a:pt x="70" y="115"/>
                    <a:pt x="78" y="117"/>
                    <a:pt x="85" y="122"/>
                  </a:cubicBezTo>
                  <a:cubicBezTo>
                    <a:pt x="88" y="123"/>
                    <a:pt x="91" y="123"/>
                    <a:pt x="93" y="122"/>
                  </a:cubicBezTo>
                  <a:cubicBezTo>
                    <a:pt x="96" y="120"/>
                    <a:pt x="97" y="117"/>
                    <a:pt x="97" y="115"/>
                  </a:cubicBezTo>
                  <a:cubicBezTo>
                    <a:pt x="97" y="90"/>
                    <a:pt x="117" y="70"/>
                    <a:pt x="142" y="70"/>
                  </a:cubicBezTo>
                  <a:cubicBezTo>
                    <a:pt x="148" y="70"/>
                    <a:pt x="154" y="72"/>
                    <a:pt x="159" y="74"/>
                  </a:cubicBezTo>
                  <a:cubicBezTo>
                    <a:pt x="161" y="75"/>
                    <a:pt x="164" y="75"/>
                    <a:pt x="166" y="74"/>
                  </a:cubicBezTo>
                  <a:cubicBezTo>
                    <a:pt x="168" y="73"/>
                    <a:pt x="169" y="71"/>
                    <a:pt x="170" y="69"/>
                  </a:cubicBezTo>
                  <a:cubicBezTo>
                    <a:pt x="180" y="38"/>
                    <a:pt x="208" y="16"/>
                    <a:pt x="241" y="16"/>
                  </a:cubicBezTo>
                  <a:cubicBezTo>
                    <a:pt x="282" y="16"/>
                    <a:pt x="316" y="50"/>
                    <a:pt x="316" y="91"/>
                  </a:cubicBezTo>
                  <a:cubicBezTo>
                    <a:pt x="316" y="97"/>
                    <a:pt x="315" y="104"/>
                    <a:pt x="313" y="110"/>
                  </a:cubicBezTo>
                  <a:cubicBezTo>
                    <a:pt x="313" y="113"/>
                    <a:pt x="313" y="115"/>
                    <a:pt x="315" y="117"/>
                  </a:cubicBezTo>
                  <a:cubicBezTo>
                    <a:pt x="316" y="119"/>
                    <a:pt x="319" y="120"/>
                    <a:pt x="321" y="120"/>
                  </a:cubicBezTo>
                  <a:cubicBezTo>
                    <a:pt x="322" y="120"/>
                    <a:pt x="322" y="120"/>
                    <a:pt x="323" y="120"/>
                  </a:cubicBezTo>
                  <a:cubicBezTo>
                    <a:pt x="347" y="120"/>
                    <a:pt x="367" y="140"/>
                    <a:pt x="367" y="164"/>
                  </a:cubicBezTo>
                  <a:cubicBezTo>
                    <a:pt x="367" y="187"/>
                    <a:pt x="350" y="205"/>
                    <a:pt x="328" y="208"/>
                  </a:cubicBezTo>
                  <a:cubicBezTo>
                    <a:pt x="70" y="208"/>
                    <a:pt x="70" y="208"/>
                    <a:pt x="70" y="208"/>
                  </a:cubicBezTo>
                  <a:cubicBezTo>
                    <a:pt x="70" y="208"/>
                    <a:pt x="70" y="208"/>
                    <a:pt x="70" y="208"/>
                  </a:cubicBezTo>
                  <a:cubicBezTo>
                    <a:pt x="66" y="208"/>
                    <a:pt x="62" y="211"/>
                    <a:pt x="62" y="216"/>
                  </a:cubicBezTo>
                  <a:cubicBezTo>
                    <a:pt x="62" y="220"/>
                    <a:pt x="66" y="224"/>
                    <a:pt x="70" y="224"/>
                  </a:cubicBezTo>
                  <a:cubicBezTo>
                    <a:pt x="328" y="224"/>
                    <a:pt x="328" y="224"/>
                    <a:pt x="328" y="224"/>
                  </a:cubicBezTo>
                  <a:cubicBezTo>
                    <a:pt x="328" y="224"/>
                    <a:pt x="328" y="224"/>
                    <a:pt x="328" y="224"/>
                  </a:cubicBezTo>
                  <a:cubicBezTo>
                    <a:pt x="328" y="224"/>
                    <a:pt x="329" y="224"/>
                    <a:pt x="329" y="224"/>
                  </a:cubicBezTo>
                  <a:cubicBezTo>
                    <a:pt x="360" y="221"/>
                    <a:pt x="383" y="195"/>
                    <a:pt x="383" y="164"/>
                  </a:cubicBezTo>
                  <a:cubicBezTo>
                    <a:pt x="383" y="134"/>
                    <a:pt x="360" y="109"/>
                    <a:pt x="331" y="10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6" name="Dig_Shadow" descr="graphic" title="graphic"/>
          <p:cNvSpPr/>
          <p:nvPr/>
        </p:nvSpPr>
        <p:spPr>
          <a:xfrm>
            <a:off x="2998249" y="2419171"/>
            <a:ext cx="121782" cy="45720"/>
          </a:xfrm>
          <a:prstGeom prst="ellipse">
            <a:avLst/>
          </a:prstGeom>
          <a:gradFill flip="none" rotWithShape="1">
            <a:gsLst>
              <a:gs pos="0">
                <a:srgbClr val="000000">
                  <a:alpha val="25000"/>
                </a:srgbClr>
              </a:gs>
              <a:gs pos="100000">
                <a:srgbClr val="000000">
                  <a:lumMod val="100000"/>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ig_Pole" descr="graphic" title="graphic"/>
          <p:cNvSpPr>
            <a:spLocks noChangeAspect="1" noEditPoints="1"/>
          </p:cNvSpPr>
          <p:nvPr/>
        </p:nvSpPr>
        <p:spPr bwMode="auto">
          <a:xfrm flipH="1">
            <a:off x="3033499" y="1084521"/>
            <a:ext cx="72487" cy="1357509"/>
          </a:xfrm>
          <a:custGeom>
            <a:avLst/>
            <a:gdLst>
              <a:gd name="T0" fmla="*/ 32 w 48"/>
              <a:gd name="T1" fmla="*/ 718 h 765"/>
              <a:gd name="T2" fmla="*/ 32 w 48"/>
              <a:gd name="T3" fmla="*/ 0 h 765"/>
              <a:gd name="T4" fmla="*/ 16 w 48"/>
              <a:gd name="T5" fmla="*/ 0 h 765"/>
              <a:gd name="T6" fmla="*/ 16 w 48"/>
              <a:gd name="T7" fmla="*/ 718 h 765"/>
              <a:gd name="T8" fmla="*/ 0 w 48"/>
              <a:gd name="T9" fmla="*/ 741 h 765"/>
              <a:gd name="T10" fmla="*/ 24 w 48"/>
              <a:gd name="T11" fmla="*/ 765 h 765"/>
              <a:gd name="T12" fmla="*/ 48 w 48"/>
              <a:gd name="T13" fmla="*/ 741 h 765"/>
              <a:gd name="T14" fmla="*/ 32 w 48"/>
              <a:gd name="T15" fmla="*/ 718 h 765"/>
              <a:gd name="T16" fmla="*/ 24 w 48"/>
              <a:gd name="T17" fmla="*/ 749 h 765"/>
              <a:gd name="T18" fmla="*/ 16 w 48"/>
              <a:gd name="T19" fmla="*/ 741 h 765"/>
              <a:gd name="T20" fmla="*/ 24 w 48"/>
              <a:gd name="T21" fmla="*/ 733 h 765"/>
              <a:gd name="T22" fmla="*/ 32 w 48"/>
              <a:gd name="T23" fmla="*/ 741 h 765"/>
              <a:gd name="T24" fmla="*/ 24 w 48"/>
              <a:gd name="T25" fmla="*/ 74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65">
                <a:moveTo>
                  <a:pt x="32" y="718"/>
                </a:moveTo>
                <a:cubicBezTo>
                  <a:pt x="32" y="0"/>
                  <a:pt x="32" y="0"/>
                  <a:pt x="32" y="0"/>
                </a:cubicBezTo>
                <a:cubicBezTo>
                  <a:pt x="16" y="0"/>
                  <a:pt x="16" y="0"/>
                  <a:pt x="16" y="0"/>
                </a:cubicBezTo>
                <a:cubicBezTo>
                  <a:pt x="16" y="718"/>
                  <a:pt x="16" y="718"/>
                  <a:pt x="16" y="718"/>
                </a:cubicBezTo>
                <a:cubicBezTo>
                  <a:pt x="7" y="722"/>
                  <a:pt x="0" y="730"/>
                  <a:pt x="0" y="741"/>
                </a:cubicBezTo>
                <a:cubicBezTo>
                  <a:pt x="0" y="754"/>
                  <a:pt x="11" y="765"/>
                  <a:pt x="24" y="765"/>
                </a:cubicBezTo>
                <a:cubicBezTo>
                  <a:pt x="38" y="765"/>
                  <a:pt x="48" y="754"/>
                  <a:pt x="48" y="741"/>
                </a:cubicBezTo>
                <a:cubicBezTo>
                  <a:pt x="48" y="730"/>
                  <a:pt x="42" y="722"/>
                  <a:pt x="32" y="718"/>
                </a:cubicBezTo>
                <a:close/>
                <a:moveTo>
                  <a:pt x="24" y="749"/>
                </a:moveTo>
                <a:cubicBezTo>
                  <a:pt x="20" y="749"/>
                  <a:pt x="16" y="745"/>
                  <a:pt x="16" y="741"/>
                </a:cubicBezTo>
                <a:cubicBezTo>
                  <a:pt x="16" y="736"/>
                  <a:pt x="20" y="733"/>
                  <a:pt x="24" y="733"/>
                </a:cubicBezTo>
                <a:cubicBezTo>
                  <a:pt x="29" y="733"/>
                  <a:pt x="32" y="736"/>
                  <a:pt x="32" y="741"/>
                </a:cubicBezTo>
                <a:cubicBezTo>
                  <a:pt x="32" y="745"/>
                  <a:pt x="29" y="749"/>
                  <a:pt x="24" y="749"/>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Dig_Flag" descr="digital learning identity" title="digital learning identity"/>
          <p:cNvSpPr/>
          <p:nvPr/>
        </p:nvSpPr>
        <p:spPr>
          <a:xfrm>
            <a:off x="1613577" y="1084521"/>
            <a:ext cx="1432354" cy="854590"/>
          </a:xfrm>
          <a:prstGeom prst="rect">
            <a:avLst/>
          </a:pr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3" name="Digital Learning Identity" descr="graphic" title="graphic"/>
          <p:cNvGrpSpPr/>
          <p:nvPr/>
        </p:nvGrpSpPr>
        <p:grpSpPr bwMode="white">
          <a:xfrm>
            <a:off x="1615797" y="1197346"/>
            <a:ext cx="1432215" cy="716015"/>
            <a:chOff x="2132220" y="1434852"/>
            <a:chExt cx="1088534" cy="477716"/>
          </a:xfrm>
        </p:grpSpPr>
        <p:sp>
          <p:nvSpPr>
            <p:cNvPr id="125" name="TextBox 124"/>
            <p:cNvSpPr txBox="1"/>
            <p:nvPr/>
          </p:nvSpPr>
          <p:spPr bwMode="white">
            <a:xfrm>
              <a:off x="2132220" y="1563482"/>
              <a:ext cx="1088534" cy="349086"/>
            </a:xfrm>
            <a:prstGeom prst="rect">
              <a:avLst/>
            </a:prstGeom>
            <a:noFill/>
          </p:spPr>
          <p:txBody>
            <a:bodyPr wrap="none" rtlCol="0">
              <a:spAutoFit/>
            </a:bodyPr>
            <a:lstStyle/>
            <a:p>
              <a:r>
                <a:rPr lang="en-US" sz="1400" dirty="0" smtClean="0">
                  <a:solidFill>
                    <a:schemeClr val="bg1"/>
                  </a:solidFill>
                </a:rPr>
                <a:t>Digital Learning</a:t>
              </a:r>
              <a:br>
                <a:rPr lang="en-US" sz="1400" dirty="0" smtClean="0">
                  <a:solidFill>
                    <a:schemeClr val="bg1"/>
                  </a:solidFill>
                </a:rPr>
              </a:br>
              <a:r>
                <a:rPr lang="en-US" sz="1400" dirty="0" smtClean="0">
                  <a:solidFill>
                    <a:schemeClr val="bg1"/>
                  </a:solidFill>
                </a:rPr>
                <a:t>Identity</a:t>
              </a:r>
              <a:endParaRPr lang="en-US" sz="1400" dirty="0">
                <a:solidFill>
                  <a:schemeClr val="bg1"/>
                </a:solidFill>
              </a:endParaRPr>
            </a:p>
          </p:txBody>
        </p:sp>
        <p:grpSp>
          <p:nvGrpSpPr>
            <p:cNvPr id="1047" name="Group 1046"/>
            <p:cNvGrpSpPr>
              <a:grpSpLocks noChangeAspect="1"/>
            </p:cNvGrpSpPr>
            <p:nvPr/>
          </p:nvGrpSpPr>
          <p:grpSpPr bwMode="white">
            <a:xfrm>
              <a:off x="2241792" y="1434852"/>
              <a:ext cx="229632" cy="164592"/>
              <a:chOff x="4703763" y="6073775"/>
              <a:chExt cx="2197101" cy="1574800"/>
            </a:xfrm>
            <a:solidFill>
              <a:schemeClr val="bg1"/>
            </a:solidFill>
          </p:grpSpPr>
          <p:sp>
            <p:nvSpPr>
              <p:cNvPr id="1043" name="Freeform 49"/>
              <p:cNvSpPr>
                <a:spLocks/>
              </p:cNvSpPr>
              <p:nvPr/>
            </p:nvSpPr>
            <p:spPr bwMode="white">
              <a:xfrm>
                <a:off x="5359401" y="6254750"/>
                <a:ext cx="1541463" cy="936625"/>
              </a:xfrm>
              <a:custGeom>
                <a:avLst/>
                <a:gdLst>
                  <a:gd name="T0" fmla="*/ 406 w 411"/>
                  <a:gd name="T1" fmla="*/ 48 h 250"/>
                  <a:gd name="T2" fmla="*/ 266 w 411"/>
                  <a:gd name="T3" fmla="*/ 1 h 250"/>
                  <a:gd name="T4" fmla="*/ 256 w 411"/>
                  <a:gd name="T5" fmla="*/ 6 h 250"/>
                  <a:gd name="T6" fmla="*/ 261 w 411"/>
                  <a:gd name="T7" fmla="*/ 16 h 250"/>
                  <a:gd name="T8" fmla="*/ 378 w 411"/>
                  <a:gd name="T9" fmla="*/ 55 h 250"/>
                  <a:gd name="T10" fmla="*/ 119 w 411"/>
                  <a:gd name="T11" fmla="*/ 142 h 250"/>
                  <a:gd name="T12" fmla="*/ 13 w 411"/>
                  <a:gd name="T13" fmla="*/ 105 h 250"/>
                  <a:gd name="T14" fmla="*/ 3 w 411"/>
                  <a:gd name="T15" fmla="*/ 110 h 250"/>
                  <a:gd name="T16" fmla="*/ 8 w 411"/>
                  <a:gd name="T17" fmla="*/ 121 h 250"/>
                  <a:gd name="T18" fmla="*/ 117 w 411"/>
                  <a:gd name="T19" fmla="*/ 158 h 250"/>
                  <a:gd name="T20" fmla="*/ 119 w 411"/>
                  <a:gd name="T21" fmla="*/ 158 h 250"/>
                  <a:gd name="T22" fmla="*/ 122 w 411"/>
                  <a:gd name="T23" fmla="*/ 158 h 250"/>
                  <a:gd name="T24" fmla="*/ 304 w 411"/>
                  <a:gd name="T25" fmla="*/ 97 h 250"/>
                  <a:gd name="T26" fmla="*/ 304 w 411"/>
                  <a:gd name="T27" fmla="*/ 175 h 250"/>
                  <a:gd name="T28" fmla="*/ 120 w 411"/>
                  <a:gd name="T29" fmla="*/ 238 h 250"/>
                  <a:gd name="T30" fmla="*/ 9 w 411"/>
                  <a:gd name="T31" fmla="*/ 200 h 250"/>
                  <a:gd name="T32" fmla="*/ 1 w 411"/>
                  <a:gd name="T33" fmla="*/ 204 h 250"/>
                  <a:gd name="T34" fmla="*/ 5 w 411"/>
                  <a:gd name="T35" fmla="*/ 212 h 250"/>
                  <a:gd name="T36" fmla="*/ 118 w 411"/>
                  <a:gd name="T37" fmla="*/ 250 h 250"/>
                  <a:gd name="T38" fmla="*/ 120 w 411"/>
                  <a:gd name="T39" fmla="*/ 250 h 250"/>
                  <a:gd name="T40" fmla="*/ 122 w 411"/>
                  <a:gd name="T41" fmla="*/ 250 h 250"/>
                  <a:gd name="T42" fmla="*/ 312 w 411"/>
                  <a:gd name="T43" fmla="*/ 185 h 250"/>
                  <a:gd name="T44" fmla="*/ 316 w 411"/>
                  <a:gd name="T45" fmla="*/ 180 h 250"/>
                  <a:gd name="T46" fmla="*/ 316 w 411"/>
                  <a:gd name="T47" fmla="*/ 93 h 250"/>
                  <a:gd name="T48" fmla="*/ 406 w 411"/>
                  <a:gd name="T49" fmla="*/ 63 h 250"/>
                  <a:gd name="T50" fmla="*/ 411 w 411"/>
                  <a:gd name="T51" fmla="*/ 55 h 250"/>
                  <a:gd name="T52" fmla="*/ 406 w 411"/>
                  <a:gd name="T53"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250">
                    <a:moveTo>
                      <a:pt x="406" y="48"/>
                    </a:moveTo>
                    <a:cubicBezTo>
                      <a:pt x="266" y="1"/>
                      <a:pt x="266" y="1"/>
                      <a:pt x="266" y="1"/>
                    </a:cubicBezTo>
                    <a:cubicBezTo>
                      <a:pt x="262" y="0"/>
                      <a:pt x="257" y="2"/>
                      <a:pt x="256" y="6"/>
                    </a:cubicBezTo>
                    <a:cubicBezTo>
                      <a:pt x="254" y="10"/>
                      <a:pt x="256" y="15"/>
                      <a:pt x="261" y="16"/>
                    </a:cubicBezTo>
                    <a:cubicBezTo>
                      <a:pt x="378" y="55"/>
                      <a:pt x="378" y="55"/>
                      <a:pt x="378" y="55"/>
                    </a:cubicBezTo>
                    <a:cubicBezTo>
                      <a:pt x="119" y="142"/>
                      <a:pt x="119" y="142"/>
                      <a:pt x="119" y="142"/>
                    </a:cubicBezTo>
                    <a:cubicBezTo>
                      <a:pt x="13" y="105"/>
                      <a:pt x="13" y="105"/>
                      <a:pt x="13" y="105"/>
                    </a:cubicBezTo>
                    <a:cubicBezTo>
                      <a:pt x="9" y="104"/>
                      <a:pt x="4" y="106"/>
                      <a:pt x="3" y="110"/>
                    </a:cubicBezTo>
                    <a:cubicBezTo>
                      <a:pt x="1" y="115"/>
                      <a:pt x="3" y="119"/>
                      <a:pt x="8" y="121"/>
                    </a:cubicBezTo>
                    <a:cubicBezTo>
                      <a:pt x="117" y="158"/>
                      <a:pt x="117" y="158"/>
                      <a:pt x="117" y="158"/>
                    </a:cubicBezTo>
                    <a:cubicBezTo>
                      <a:pt x="118" y="158"/>
                      <a:pt x="119" y="158"/>
                      <a:pt x="119" y="158"/>
                    </a:cubicBezTo>
                    <a:cubicBezTo>
                      <a:pt x="120" y="158"/>
                      <a:pt x="121" y="158"/>
                      <a:pt x="122" y="158"/>
                    </a:cubicBezTo>
                    <a:cubicBezTo>
                      <a:pt x="304" y="97"/>
                      <a:pt x="304" y="97"/>
                      <a:pt x="304" y="97"/>
                    </a:cubicBezTo>
                    <a:cubicBezTo>
                      <a:pt x="304" y="175"/>
                      <a:pt x="304" y="175"/>
                      <a:pt x="304" y="175"/>
                    </a:cubicBezTo>
                    <a:cubicBezTo>
                      <a:pt x="120" y="238"/>
                      <a:pt x="120" y="238"/>
                      <a:pt x="120" y="238"/>
                    </a:cubicBezTo>
                    <a:cubicBezTo>
                      <a:pt x="9" y="200"/>
                      <a:pt x="9" y="200"/>
                      <a:pt x="9" y="200"/>
                    </a:cubicBezTo>
                    <a:cubicBezTo>
                      <a:pt x="6" y="199"/>
                      <a:pt x="2" y="201"/>
                      <a:pt x="1" y="204"/>
                    </a:cubicBezTo>
                    <a:cubicBezTo>
                      <a:pt x="0" y="207"/>
                      <a:pt x="2" y="211"/>
                      <a:pt x="5" y="212"/>
                    </a:cubicBezTo>
                    <a:cubicBezTo>
                      <a:pt x="118" y="250"/>
                      <a:pt x="118" y="250"/>
                      <a:pt x="118" y="250"/>
                    </a:cubicBezTo>
                    <a:cubicBezTo>
                      <a:pt x="119" y="250"/>
                      <a:pt x="119" y="250"/>
                      <a:pt x="120" y="250"/>
                    </a:cubicBezTo>
                    <a:cubicBezTo>
                      <a:pt x="121" y="250"/>
                      <a:pt x="121" y="250"/>
                      <a:pt x="122" y="250"/>
                    </a:cubicBezTo>
                    <a:cubicBezTo>
                      <a:pt x="312" y="185"/>
                      <a:pt x="312" y="185"/>
                      <a:pt x="312" y="185"/>
                    </a:cubicBezTo>
                    <a:cubicBezTo>
                      <a:pt x="314" y="185"/>
                      <a:pt x="316" y="182"/>
                      <a:pt x="316" y="180"/>
                    </a:cubicBezTo>
                    <a:cubicBezTo>
                      <a:pt x="316" y="93"/>
                      <a:pt x="316" y="93"/>
                      <a:pt x="316" y="93"/>
                    </a:cubicBezTo>
                    <a:cubicBezTo>
                      <a:pt x="406" y="63"/>
                      <a:pt x="406" y="63"/>
                      <a:pt x="406" y="63"/>
                    </a:cubicBezTo>
                    <a:cubicBezTo>
                      <a:pt x="409" y="62"/>
                      <a:pt x="411" y="59"/>
                      <a:pt x="411" y="55"/>
                    </a:cubicBezTo>
                    <a:cubicBezTo>
                      <a:pt x="411" y="52"/>
                      <a:pt x="409" y="49"/>
                      <a:pt x="406" y="48"/>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50"/>
              <p:cNvSpPr>
                <a:spLocks/>
              </p:cNvSpPr>
              <p:nvPr/>
            </p:nvSpPr>
            <p:spPr bwMode="white">
              <a:xfrm>
                <a:off x="4703763" y="6073775"/>
                <a:ext cx="1503363" cy="915988"/>
              </a:xfrm>
              <a:custGeom>
                <a:avLst/>
                <a:gdLst>
                  <a:gd name="T0" fmla="*/ 141 w 401"/>
                  <a:gd name="T1" fmla="*/ 240 h 244"/>
                  <a:gd name="T2" fmla="*/ 137 w 401"/>
                  <a:gd name="T3" fmla="*/ 233 h 244"/>
                  <a:gd name="T4" fmla="*/ 110 w 401"/>
                  <a:gd name="T5" fmla="*/ 223 h 244"/>
                  <a:gd name="T6" fmla="*/ 110 w 401"/>
                  <a:gd name="T7" fmla="*/ 144 h 244"/>
                  <a:gd name="T8" fmla="*/ 130 w 401"/>
                  <a:gd name="T9" fmla="*/ 151 h 244"/>
                  <a:gd name="T10" fmla="*/ 132 w 401"/>
                  <a:gd name="T11" fmla="*/ 151 h 244"/>
                  <a:gd name="T12" fmla="*/ 140 w 401"/>
                  <a:gd name="T13" fmla="*/ 146 h 244"/>
                  <a:gd name="T14" fmla="*/ 135 w 401"/>
                  <a:gd name="T15" fmla="*/ 135 h 244"/>
                  <a:gd name="T16" fmla="*/ 33 w 401"/>
                  <a:gd name="T17" fmla="*/ 101 h 244"/>
                  <a:gd name="T18" fmla="*/ 292 w 401"/>
                  <a:gd name="T19" fmla="*/ 17 h 244"/>
                  <a:gd name="T20" fmla="*/ 390 w 401"/>
                  <a:gd name="T21" fmla="*/ 49 h 244"/>
                  <a:gd name="T22" fmla="*/ 400 w 401"/>
                  <a:gd name="T23" fmla="*/ 44 h 244"/>
                  <a:gd name="T24" fmla="*/ 395 w 401"/>
                  <a:gd name="T25" fmla="*/ 34 h 244"/>
                  <a:gd name="T26" fmla="*/ 295 w 401"/>
                  <a:gd name="T27" fmla="*/ 1 h 244"/>
                  <a:gd name="T28" fmla="*/ 290 w 401"/>
                  <a:gd name="T29" fmla="*/ 1 h 244"/>
                  <a:gd name="T30" fmla="*/ 5 w 401"/>
                  <a:gd name="T31" fmla="*/ 93 h 244"/>
                  <a:gd name="T32" fmla="*/ 0 w 401"/>
                  <a:gd name="T33" fmla="*/ 101 h 244"/>
                  <a:gd name="T34" fmla="*/ 5 w 401"/>
                  <a:gd name="T35" fmla="*/ 108 h 244"/>
                  <a:gd name="T36" fmla="*/ 98 w 401"/>
                  <a:gd name="T37" fmla="*/ 140 h 244"/>
                  <a:gd name="T38" fmla="*/ 98 w 401"/>
                  <a:gd name="T39" fmla="*/ 228 h 244"/>
                  <a:gd name="T40" fmla="*/ 102 w 401"/>
                  <a:gd name="T41" fmla="*/ 233 h 244"/>
                  <a:gd name="T42" fmla="*/ 133 w 401"/>
                  <a:gd name="T43" fmla="*/ 244 h 244"/>
                  <a:gd name="T44" fmla="*/ 135 w 401"/>
                  <a:gd name="T45" fmla="*/ 244 h 244"/>
                  <a:gd name="T46" fmla="*/ 141 w 401"/>
                  <a:gd name="T47"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1" h="244">
                    <a:moveTo>
                      <a:pt x="141" y="240"/>
                    </a:moveTo>
                    <a:cubicBezTo>
                      <a:pt x="142" y="237"/>
                      <a:pt x="140" y="234"/>
                      <a:pt x="137" y="233"/>
                    </a:cubicBezTo>
                    <a:cubicBezTo>
                      <a:pt x="110" y="223"/>
                      <a:pt x="110" y="223"/>
                      <a:pt x="110" y="223"/>
                    </a:cubicBezTo>
                    <a:cubicBezTo>
                      <a:pt x="110" y="144"/>
                      <a:pt x="110" y="144"/>
                      <a:pt x="110" y="144"/>
                    </a:cubicBezTo>
                    <a:cubicBezTo>
                      <a:pt x="130" y="151"/>
                      <a:pt x="130" y="151"/>
                      <a:pt x="130" y="151"/>
                    </a:cubicBezTo>
                    <a:cubicBezTo>
                      <a:pt x="131" y="151"/>
                      <a:pt x="132" y="151"/>
                      <a:pt x="132" y="151"/>
                    </a:cubicBezTo>
                    <a:cubicBezTo>
                      <a:pt x="136" y="151"/>
                      <a:pt x="139" y="149"/>
                      <a:pt x="140" y="146"/>
                    </a:cubicBezTo>
                    <a:cubicBezTo>
                      <a:pt x="141" y="141"/>
                      <a:pt x="139" y="137"/>
                      <a:pt x="135" y="135"/>
                    </a:cubicBezTo>
                    <a:cubicBezTo>
                      <a:pt x="33" y="101"/>
                      <a:pt x="33" y="101"/>
                      <a:pt x="33" y="101"/>
                    </a:cubicBezTo>
                    <a:cubicBezTo>
                      <a:pt x="292" y="17"/>
                      <a:pt x="292" y="17"/>
                      <a:pt x="292" y="17"/>
                    </a:cubicBezTo>
                    <a:cubicBezTo>
                      <a:pt x="390" y="49"/>
                      <a:pt x="390" y="49"/>
                      <a:pt x="390" y="49"/>
                    </a:cubicBezTo>
                    <a:cubicBezTo>
                      <a:pt x="394" y="50"/>
                      <a:pt x="398" y="48"/>
                      <a:pt x="400" y="44"/>
                    </a:cubicBezTo>
                    <a:cubicBezTo>
                      <a:pt x="401" y="40"/>
                      <a:pt x="399" y="35"/>
                      <a:pt x="395" y="34"/>
                    </a:cubicBezTo>
                    <a:cubicBezTo>
                      <a:pt x="295" y="1"/>
                      <a:pt x="295" y="1"/>
                      <a:pt x="295" y="1"/>
                    </a:cubicBezTo>
                    <a:cubicBezTo>
                      <a:pt x="293" y="0"/>
                      <a:pt x="292" y="0"/>
                      <a:pt x="290" y="1"/>
                    </a:cubicBezTo>
                    <a:cubicBezTo>
                      <a:pt x="5" y="93"/>
                      <a:pt x="5" y="93"/>
                      <a:pt x="5" y="93"/>
                    </a:cubicBezTo>
                    <a:cubicBezTo>
                      <a:pt x="2" y="94"/>
                      <a:pt x="0" y="97"/>
                      <a:pt x="0" y="101"/>
                    </a:cubicBezTo>
                    <a:cubicBezTo>
                      <a:pt x="0" y="104"/>
                      <a:pt x="2" y="107"/>
                      <a:pt x="5" y="108"/>
                    </a:cubicBezTo>
                    <a:cubicBezTo>
                      <a:pt x="98" y="140"/>
                      <a:pt x="98" y="140"/>
                      <a:pt x="98" y="140"/>
                    </a:cubicBezTo>
                    <a:cubicBezTo>
                      <a:pt x="98" y="228"/>
                      <a:pt x="98" y="228"/>
                      <a:pt x="98" y="228"/>
                    </a:cubicBezTo>
                    <a:cubicBezTo>
                      <a:pt x="98" y="230"/>
                      <a:pt x="100" y="233"/>
                      <a:pt x="102" y="233"/>
                    </a:cubicBezTo>
                    <a:cubicBezTo>
                      <a:pt x="133" y="244"/>
                      <a:pt x="133" y="244"/>
                      <a:pt x="133" y="244"/>
                    </a:cubicBezTo>
                    <a:cubicBezTo>
                      <a:pt x="134" y="244"/>
                      <a:pt x="134" y="244"/>
                      <a:pt x="135" y="244"/>
                    </a:cubicBezTo>
                    <a:cubicBezTo>
                      <a:pt x="138" y="244"/>
                      <a:pt x="140" y="243"/>
                      <a:pt x="141" y="24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51"/>
              <p:cNvSpPr>
                <a:spLocks/>
              </p:cNvSpPr>
              <p:nvPr/>
            </p:nvSpPr>
            <p:spPr bwMode="white">
              <a:xfrm>
                <a:off x="5221288" y="6419850"/>
                <a:ext cx="644525" cy="1228725"/>
              </a:xfrm>
              <a:custGeom>
                <a:avLst/>
                <a:gdLst>
                  <a:gd name="T0" fmla="*/ 39 w 172"/>
                  <a:gd name="T1" fmla="*/ 270 h 328"/>
                  <a:gd name="T2" fmla="*/ 25 w 172"/>
                  <a:gd name="T3" fmla="*/ 251 h 328"/>
                  <a:gd name="T4" fmla="*/ 25 w 172"/>
                  <a:gd name="T5" fmla="*/ 62 h 328"/>
                  <a:gd name="T6" fmla="*/ 148 w 172"/>
                  <a:gd name="T7" fmla="*/ 20 h 328"/>
                  <a:gd name="T8" fmla="*/ 158 w 172"/>
                  <a:gd name="T9" fmla="*/ 23 h 328"/>
                  <a:gd name="T10" fmla="*/ 172 w 172"/>
                  <a:gd name="T11" fmla="*/ 12 h 328"/>
                  <a:gd name="T12" fmla="*/ 158 w 172"/>
                  <a:gd name="T13" fmla="*/ 0 h 328"/>
                  <a:gd name="T14" fmla="*/ 144 w 172"/>
                  <a:gd name="T15" fmla="*/ 9 h 328"/>
                  <a:gd name="T16" fmla="*/ 17 w 172"/>
                  <a:gd name="T17" fmla="*/ 52 h 328"/>
                  <a:gd name="T18" fmla="*/ 13 w 172"/>
                  <a:gd name="T19" fmla="*/ 57 h 328"/>
                  <a:gd name="T20" fmla="*/ 13 w 172"/>
                  <a:gd name="T21" fmla="*/ 251 h 328"/>
                  <a:gd name="T22" fmla="*/ 0 w 172"/>
                  <a:gd name="T23" fmla="*/ 270 h 328"/>
                  <a:gd name="T24" fmla="*/ 7 w 172"/>
                  <a:gd name="T25" fmla="*/ 284 h 328"/>
                  <a:gd name="T26" fmla="*/ 0 w 172"/>
                  <a:gd name="T27" fmla="*/ 328 h 328"/>
                  <a:gd name="T28" fmla="*/ 38 w 172"/>
                  <a:gd name="T29" fmla="*/ 328 h 328"/>
                  <a:gd name="T30" fmla="*/ 32 w 172"/>
                  <a:gd name="T31" fmla="*/ 284 h 328"/>
                  <a:gd name="T32" fmla="*/ 39 w 172"/>
                  <a:gd name="T33" fmla="*/ 27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28">
                    <a:moveTo>
                      <a:pt x="39" y="270"/>
                    </a:moveTo>
                    <a:cubicBezTo>
                      <a:pt x="39" y="261"/>
                      <a:pt x="33" y="254"/>
                      <a:pt x="25" y="251"/>
                    </a:cubicBezTo>
                    <a:cubicBezTo>
                      <a:pt x="25" y="62"/>
                      <a:pt x="25" y="62"/>
                      <a:pt x="25" y="62"/>
                    </a:cubicBezTo>
                    <a:cubicBezTo>
                      <a:pt x="148" y="20"/>
                      <a:pt x="148" y="20"/>
                      <a:pt x="148" y="20"/>
                    </a:cubicBezTo>
                    <a:cubicBezTo>
                      <a:pt x="151" y="22"/>
                      <a:pt x="154" y="23"/>
                      <a:pt x="158" y="23"/>
                    </a:cubicBezTo>
                    <a:cubicBezTo>
                      <a:pt x="166" y="23"/>
                      <a:pt x="172" y="18"/>
                      <a:pt x="172" y="12"/>
                    </a:cubicBezTo>
                    <a:cubicBezTo>
                      <a:pt x="172" y="5"/>
                      <a:pt x="166" y="0"/>
                      <a:pt x="158" y="0"/>
                    </a:cubicBezTo>
                    <a:cubicBezTo>
                      <a:pt x="151" y="0"/>
                      <a:pt x="145" y="4"/>
                      <a:pt x="144" y="9"/>
                    </a:cubicBezTo>
                    <a:cubicBezTo>
                      <a:pt x="17" y="52"/>
                      <a:pt x="17" y="52"/>
                      <a:pt x="17" y="52"/>
                    </a:cubicBezTo>
                    <a:cubicBezTo>
                      <a:pt x="15" y="53"/>
                      <a:pt x="13" y="55"/>
                      <a:pt x="13" y="57"/>
                    </a:cubicBezTo>
                    <a:cubicBezTo>
                      <a:pt x="13" y="251"/>
                      <a:pt x="13" y="251"/>
                      <a:pt x="13" y="251"/>
                    </a:cubicBezTo>
                    <a:cubicBezTo>
                      <a:pt x="5" y="254"/>
                      <a:pt x="0" y="261"/>
                      <a:pt x="0" y="270"/>
                    </a:cubicBezTo>
                    <a:cubicBezTo>
                      <a:pt x="0" y="276"/>
                      <a:pt x="3" y="281"/>
                      <a:pt x="7" y="284"/>
                    </a:cubicBezTo>
                    <a:cubicBezTo>
                      <a:pt x="0" y="328"/>
                      <a:pt x="0" y="328"/>
                      <a:pt x="0" y="328"/>
                    </a:cubicBezTo>
                    <a:cubicBezTo>
                      <a:pt x="38" y="328"/>
                      <a:pt x="38" y="328"/>
                      <a:pt x="38" y="328"/>
                    </a:cubicBezTo>
                    <a:cubicBezTo>
                      <a:pt x="32" y="284"/>
                      <a:pt x="32" y="284"/>
                      <a:pt x="32" y="284"/>
                    </a:cubicBezTo>
                    <a:cubicBezTo>
                      <a:pt x="36" y="281"/>
                      <a:pt x="39" y="276"/>
                      <a:pt x="39" y="27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44" name="Pers_Shadow" descr="graphic" title="graphic"/>
          <p:cNvSpPr/>
          <p:nvPr/>
        </p:nvSpPr>
        <p:spPr>
          <a:xfrm>
            <a:off x="6892315" y="5223621"/>
            <a:ext cx="211791" cy="79513"/>
          </a:xfrm>
          <a:prstGeom prst="ellipse">
            <a:avLst/>
          </a:prstGeom>
          <a:gradFill flip="none" rotWithShape="1">
            <a:gsLst>
              <a:gs pos="0">
                <a:srgbClr val="000000">
                  <a:alpha val="25000"/>
                </a:srgbClr>
              </a:gs>
              <a:gs pos="100000">
                <a:srgbClr val="000000">
                  <a:lumMod val="100000"/>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Pers_Pole" descr="graphic" title="graphic"/>
          <p:cNvSpPr>
            <a:spLocks noChangeAspect="1" noEditPoints="1"/>
          </p:cNvSpPr>
          <p:nvPr/>
        </p:nvSpPr>
        <p:spPr bwMode="auto">
          <a:xfrm>
            <a:off x="6945584" y="3533052"/>
            <a:ext cx="108647" cy="1737360"/>
          </a:xfrm>
          <a:custGeom>
            <a:avLst/>
            <a:gdLst>
              <a:gd name="T0" fmla="*/ 32 w 48"/>
              <a:gd name="T1" fmla="*/ 718 h 765"/>
              <a:gd name="T2" fmla="*/ 32 w 48"/>
              <a:gd name="T3" fmla="*/ 0 h 765"/>
              <a:gd name="T4" fmla="*/ 16 w 48"/>
              <a:gd name="T5" fmla="*/ 0 h 765"/>
              <a:gd name="T6" fmla="*/ 16 w 48"/>
              <a:gd name="T7" fmla="*/ 718 h 765"/>
              <a:gd name="T8" fmla="*/ 0 w 48"/>
              <a:gd name="T9" fmla="*/ 741 h 765"/>
              <a:gd name="T10" fmla="*/ 24 w 48"/>
              <a:gd name="T11" fmla="*/ 765 h 765"/>
              <a:gd name="T12" fmla="*/ 48 w 48"/>
              <a:gd name="T13" fmla="*/ 741 h 765"/>
              <a:gd name="T14" fmla="*/ 32 w 48"/>
              <a:gd name="T15" fmla="*/ 718 h 765"/>
              <a:gd name="T16" fmla="*/ 24 w 48"/>
              <a:gd name="T17" fmla="*/ 749 h 765"/>
              <a:gd name="T18" fmla="*/ 16 w 48"/>
              <a:gd name="T19" fmla="*/ 741 h 765"/>
              <a:gd name="T20" fmla="*/ 24 w 48"/>
              <a:gd name="T21" fmla="*/ 733 h 765"/>
              <a:gd name="T22" fmla="*/ 32 w 48"/>
              <a:gd name="T23" fmla="*/ 741 h 765"/>
              <a:gd name="T24" fmla="*/ 24 w 48"/>
              <a:gd name="T25" fmla="*/ 74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65">
                <a:moveTo>
                  <a:pt x="32" y="718"/>
                </a:moveTo>
                <a:cubicBezTo>
                  <a:pt x="32" y="0"/>
                  <a:pt x="32" y="0"/>
                  <a:pt x="32" y="0"/>
                </a:cubicBezTo>
                <a:cubicBezTo>
                  <a:pt x="16" y="0"/>
                  <a:pt x="16" y="0"/>
                  <a:pt x="16" y="0"/>
                </a:cubicBezTo>
                <a:cubicBezTo>
                  <a:pt x="16" y="718"/>
                  <a:pt x="16" y="718"/>
                  <a:pt x="16" y="718"/>
                </a:cubicBezTo>
                <a:cubicBezTo>
                  <a:pt x="7" y="722"/>
                  <a:pt x="0" y="730"/>
                  <a:pt x="0" y="741"/>
                </a:cubicBezTo>
                <a:cubicBezTo>
                  <a:pt x="0" y="754"/>
                  <a:pt x="11" y="765"/>
                  <a:pt x="24" y="765"/>
                </a:cubicBezTo>
                <a:cubicBezTo>
                  <a:pt x="38" y="765"/>
                  <a:pt x="48" y="754"/>
                  <a:pt x="48" y="741"/>
                </a:cubicBezTo>
                <a:cubicBezTo>
                  <a:pt x="48" y="730"/>
                  <a:pt x="42" y="722"/>
                  <a:pt x="32" y="718"/>
                </a:cubicBezTo>
                <a:close/>
                <a:moveTo>
                  <a:pt x="24" y="749"/>
                </a:moveTo>
                <a:cubicBezTo>
                  <a:pt x="20" y="749"/>
                  <a:pt x="16" y="745"/>
                  <a:pt x="16" y="741"/>
                </a:cubicBezTo>
                <a:cubicBezTo>
                  <a:pt x="16" y="736"/>
                  <a:pt x="20" y="733"/>
                  <a:pt x="24" y="733"/>
                </a:cubicBezTo>
                <a:cubicBezTo>
                  <a:pt x="29" y="733"/>
                  <a:pt x="32" y="736"/>
                  <a:pt x="32" y="741"/>
                </a:cubicBezTo>
                <a:cubicBezTo>
                  <a:pt x="32" y="745"/>
                  <a:pt x="29" y="749"/>
                  <a:pt x="24" y="749"/>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Pers_Flag" title="Personalized"/>
          <p:cNvSpPr/>
          <p:nvPr/>
        </p:nvSpPr>
        <p:spPr>
          <a:xfrm>
            <a:off x="7032529" y="3533052"/>
            <a:ext cx="1250234" cy="685800"/>
          </a:xfrm>
          <a:prstGeom prst="rect">
            <a:avLst/>
          </a:pr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1" name="Personalized" descr="graphic" title="graphic"/>
          <p:cNvGrpSpPr/>
          <p:nvPr/>
        </p:nvGrpSpPr>
        <p:grpSpPr bwMode="white">
          <a:xfrm>
            <a:off x="7074405" y="3657821"/>
            <a:ext cx="1222610" cy="515884"/>
            <a:chOff x="7068707" y="3683221"/>
            <a:chExt cx="1222610" cy="515884"/>
          </a:xfrm>
        </p:grpSpPr>
        <p:sp>
          <p:nvSpPr>
            <p:cNvPr id="106" name="TextBox 105"/>
            <p:cNvSpPr txBox="1"/>
            <p:nvPr/>
          </p:nvSpPr>
          <p:spPr bwMode="white">
            <a:xfrm>
              <a:off x="7068707" y="3891328"/>
              <a:ext cx="1222610" cy="307777"/>
            </a:xfrm>
            <a:prstGeom prst="rect">
              <a:avLst/>
            </a:prstGeom>
            <a:noFill/>
          </p:spPr>
          <p:txBody>
            <a:bodyPr wrap="none" rtlCol="0">
              <a:spAutoFit/>
            </a:bodyPr>
            <a:lstStyle/>
            <a:p>
              <a:r>
                <a:rPr lang="en-US" sz="1400" dirty="0" smtClean="0">
                  <a:solidFill>
                    <a:schemeClr val="bg1"/>
                  </a:solidFill>
                </a:rPr>
                <a:t>Personalized</a:t>
              </a:r>
              <a:endParaRPr lang="en-US" sz="1400" dirty="0">
                <a:solidFill>
                  <a:schemeClr val="bg1"/>
                </a:solidFill>
              </a:endParaRPr>
            </a:p>
          </p:txBody>
        </p:sp>
        <p:sp>
          <p:nvSpPr>
            <p:cNvPr id="84" name="Freeform 16"/>
            <p:cNvSpPr>
              <a:spLocks noChangeAspect="1" noEditPoints="1"/>
            </p:cNvSpPr>
            <p:nvPr/>
          </p:nvSpPr>
          <p:spPr bwMode="white">
            <a:xfrm>
              <a:off x="7163913" y="3683221"/>
              <a:ext cx="191700" cy="228600"/>
            </a:xfrm>
            <a:custGeom>
              <a:avLst/>
              <a:gdLst>
                <a:gd name="T0" fmla="*/ 222 w 361"/>
                <a:gd name="T1" fmla="*/ 183 h 430"/>
                <a:gd name="T2" fmla="*/ 276 w 361"/>
                <a:gd name="T3" fmla="*/ 96 h 430"/>
                <a:gd name="T4" fmla="*/ 180 w 361"/>
                <a:gd name="T5" fmla="*/ 0 h 430"/>
                <a:gd name="T6" fmla="*/ 84 w 361"/>
                <a:gd name="T7" fmla="*/ 96 h 430"/>
                <a:gd name="T8" fmla="*/ 139 w 361"/>
                <a:gd name="T9" fmla="*/ 183 h 430"/>
                <a:gd name="T10" fmla="*/ 2 w 361"/>
                <a:gd name="T11" fmla="*/ 384 h 430"/>
                <a:gd name="T12" fmla="*/ 9 w 361"/>
                <a:gd name="T13" fmla="*/ 393 h 430"/>
                <a:gd name="T14" fmla="*/ 18 w 361"/>
                <a:gd name="T15" fmla="*/ 385 h 430"/>
                <a:gd name="T16" fmla="*/ 180 w 361"/>
                <a:gd name="T17" fmla="*/ 192 h 430"/>
                <a:gd name="T18" fmla="*/ 345 w 361"/>
                <a:gd name="T19" fmla="*/ 414 h 430"/>
                <a:gd name="T20" fmla="*/ 8 w 361"/>
                <a:gd name="T21" fmla="*/ 414 h 430"/>
                <a:gd name="T22" fmla="*/ 0 w 361"/>
                <a:gd name="T23" fmla="*/ 422 h 430"/>
                <a:gd name="T24" fmla="*/ 8 w 361"/>
                <a:gd name="T25" fmla="*/ 430 h 430"/>
                <a:gd name="T26" fmla="*/ 353 w 361"/>
                <a:gd name="T27" fmla="*/ 430 h 430"/>
                <a:gd name="T28" fmla="*/ 361 w 361"/>
                <a:gd name="T29" fmla="*/ 422 h 430"/>
                <a:gd name="T30" fmla="*/ 222 w 361"/>
                <a:gd name="T31" fmla="*/ 183 h 430"/>
                <a:gd name="T32" fmla="*/ 100 w 361"/>
                <a:gd name="T33" fmla="*/ 96 h 430"/>
                <a:gd name="T34" fmla="*/ 180 w 361"/>
                <a:gd name="T35" fmla="*/ 16 h 430"/>
                <a:gd name="T36" fmla="*/ 260 w 361"/>
                <a:gd name="T37" fmla="*/ 96 h 430"/>
                <a:gd name="T38" fmla="*/ 180 w 361"/>
                <a:gd name="T39" fmla="*/ 176 h 430"/>
                <a:gd name="T40" fmla="*/ 100 w 361"/>
                <a:gd name="T41" fmla="*/ 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1" h="430">
                  <a:moveTo>
                    <a:pt x="222" y="183"/>
                  </a:moveTo>
                  <a:cubicBezTo>
                    <a:pt x="254" y="167"/>
                    <a:pt x="276" y="134"/>
                    <a:pt x="276" y="96"/>
                  </a:cubicBezTo>
                  <a:cubicBezTo>
                    <a:pt x="276" y="43"/>
                    <a:pt x="233" y="0"/>
                    <a:pt x="180" y="0"/>
                  </a:cubicBezTo>
                  <a:cubicBezTo>
                    <a:pt x="127" y="0"/>
                    <a:pt x="84" y="43"/>
                    <a:pt x="84" y="96"/>
                  </a:cubicBezTo>
                  <a:cubicBezTo>
                    <a:pt x="84" y="134"/>
                    <a:pt x="107" y="167"/>
                    <a:pt x="139" y="183"/>
                  </a:cubicBezTo>
                  <a:cubicBezTo>
                    <a:pt x="68" y="205"/>
                    <a:pt x="14" y="283"/>
                    <a:pt x="2" y="384"/>
                  </a:cubicBezTo>
                  <a:cubicBezTo>
                    <a:pt x="1" y="388"/>
                    <a:pt x="5" y="392"/>
                    <a:pt x="9" y="393"/>
                  </a:cubicBezTo>
                  <a:cubicBezTo>
                    <a:pt x="13" y="393"/>
                    <a:pt x="17" y="390"/>
                    <a:pt x="18" y="385"/>
                  </a:cubicBezTo>
                  <a:cubicBezTo>
                    <a:pt x="30" y="275"/>
                    <a:pt x="100" y="192"/>
                    <a:pt x="180" y="192"/>
                  </a:cubicBezTo>
                  <a:cubicBezTo>
                    <a:pt x="269" y="192"/>
                    <a:pt x="342" y="291"/>
                    <a:pt x="345" y="414"/>
                  </a:cubicBezTo>
                  <a:cubicBezTo>
                    <a:pt x="8" y="414"/>
                    <a:pt x="8" y="414"/>
                    <a:pt x="8" y="414"/>
                  </a:cubicBezTo>
                  <a:cubicBezTo>
                    <a:pt x="3" y="414"/>
                    <a:pt x="0" y="418"/>
                    <a:pt x="0" y="422"/>
                  </a:cubicBezTo>
                  <a:cubicBezTo>
                    <a:pt x="0" y="426"/>
                    <a:pt x="3" y="430"/>
                    <a:pt x="8" y="430"/>
                  </a:cubicBezTo>
                  <a:cubicBezTo>
                    <a:pt x="353" y="430"/>
                    <a:pt x="353" y="430"/>
                    <a:pt x="353" y="430"/>
                  </a:cubicBezTo>
                  <a:cubicBezTo>
                    <a:pt x="357" y="430"/>
                    <a:pt x="361" y="426"/>
                    <a:pt x="361" y="422"/>
                  </a:cubicBezTo>
                  <a:cubicBezTo>
                    <a:pt x="361" y="306"/>
                    <a:pt x="302" y="208"/>
                    <a:pt x="222" y="183"/>
                  </a:cubicBezTo>
                  <a:close/>
                  <a:moveTo>
                    <a:pt x="100" y="96"/>
                  </a:moveTo>
                  <a:cubicBezTo>
                    <a:pt x="100" y="52"/>
                    <a:pt x="136" y="16"/>
                    <a:pt x="180" y="16"/>
                  </a:cubicBezTo>
                  <a:cubicBezTo>
                    <a:pt x="225" y="16"/>
                    <a:pt x="260" y="52"/>
                    <a:pt x="260" y="96"/>
                  </a:cubicBezTo>
                  <a:cubicBezTo>
                    <a:pt x="260" y="140"/>
                    <a:pt x="225" y="176"/>
                    <a:pt x="180" y="176"/>
                  </a:cubicBezTo>
                  <a:cubicBezTo>
                    <a:pt x="136" y="176"/>
                    <a:pt x="100" y="140"/>
                    <a:pt x="100" y="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2" name="Ind_Shadow" descr="blank box" title="blank box"/>
          <p:cNvSpPr/>
          <p:nvPr/>
        </p:nvSpPr>
        <p:spPr>
          <a:xfrm>
            <a:off x="3501574" y="6313927"/>
            <a:ext cx="476302" cy="231332"/>
          </a:xfrm>
          <a:prstGeom prst="ellipse">
            <a:avLst/>
          </a:prstGeom>
          <a:gradFill flip="none" rotWithShape="1">
            <a:gsLst>
              <a:gs pos="0">
                <a:srgbClr val="000000">
                  <a:alpha val="25000"/>
                </a:srgbClr>
              </a:gs>
              <a:gs pos="100000">
                <a:srgbClr val="000000">
                  <a:lumMod val="100000"/>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Ind_Pole" descr="graphic" title="graphic"/>
          <p:cNvSpPr>
            <a:spLocks noChangeAspect="1" noEditPoints="1"/>
          </p:cNvSpPr>
          <p:nvPr/>
        </p:nvSpPr>
        <p:spPr bwMode="auto">
          <a:xfrm>
            <a:off x="3662037" y="3970054"/>
            <a:ext cx="154391" cy="2468880"/>
          </a:xfrm>
          <a:custGeom>
            <a:avLst/>
            <a:gdLst>
              <a:gd name="T0" fmla="*/ 32 w 48"/>
              <a:gd name="T1" fmla="*/ 718 h 765"/>
              <a:gd name="T2" fmla="*/ 32 w 48"/>
              <a:gd name="T3" fmla="*/ 0 h 765"/>
              <a:gd name="T4" fmla="*/ 16 w 48"/>
              <a:gd name="T5" fmla="*/ 0 h 765"/>
              <a:gd name="T6" fmla="*/ 16 w 48"/>
              <a:gd name="T7" fmla="*/ 718 h 765"/>
              <a:gd name="T8" fmla="*/ 0 w 48"/>
              <a:gd name="T9" fmla="*/ 741 h 765"/>
              <a:gd name="T10" fmla="*/ 24 w 48"/>
              <a:gd name="T11" fmla="*/ 765 h 765"/>
              <a:gd name="T12" fmla="*/ 48 w 48"/>
              <a:gd name="T13" fmla="*/ 741 h 765"/>
              <a:gd name="T14" fmla="*/ 32 w 48"/>
              <a:gd name="T15" fmla="*/ 718 h 765"/>
              <a:gd name="T16" fmla="*/ 24 w 48"/>
              <a:gd name="T17" fmla="*/ 749 h 765"/>
              <a:gd name="T18" fmla="*/ 16 w 48"/>
              <a:gd name="T19" fmla="*/ 741 h 765"/>
              <a:gd name="T20" fmla="*/ 24 w 48"/>
              <a:gd name="T21" fmla="*/ 733 h 765"/>
              <a:gd name="T22" fmla="*/ 32 w 48"/>
              <a:gd name="T23" fmla="*/ 741 h 765"/>
              <a:gd name="T24" fmla="*/ 24 w 48"/>
              <a:gd name="T25" fmla="*/ 74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65">
                <a:moveTo>
                  <a:pt x="32" y="718"/>
                </a:moveTo>
                <a:cubicBezTo>
                  <a:pt x="32" y="0"/>
                  <a:pt x="32" y="0"/>
                  <a:pt x="32" y="0"/>
                </a:cubicBezTo>
                <a:cubicBezTo>
                  <a:pt x="16" y="0"/>
                  <a:pt x="16" y="0"/>
                  <a:pt x="16" y="0"/>
                </a:cubicBezTo>
                <a:cubicBezTo>
                  <a:pt x="16" y="718"/>
                  <a:pt x="16" y="718"/>
                  <a:pt x="16" y="718"/>
                </a:cubicBezTo>
                <a:cubicBezTo>
                  <a:pt x="7" y="722"/>
                  <a:pt x="0" y="730"/>
                  <a:pt x="0" y="741"/>
                </a:cubicBezTo>
                <a:cubicBezTo>
                  <a:pt x="0" y="754"/>
                  <a:pt x="11" y="765"/>
                  <a:pt x="24" y="765"/>
                </a:cubicBezTo>
                <a:cubicBezTo>
                  <a:pt x="38" y="765"/>
                  <a:pt x="48" y="754"/>
                  <a:pt x="48" y="741"/>
                </a:cubicBezTo>
                <a:cubicBezTo>
                  <a:pt x="48" y="730"/>
                  <a:pt x="42" y="722"/>
                  <a:pt x="32" y="718"/>
                </a:cubicBezTo>
                <a:close/>
                <a:moveTo>
                  <a:pt x="24" y="749"/>
                </a:moveTo>
                <a:cubicBezTo>
                  <a:pt x="20" y="749"/>
                  <a:pt x="16" y="745"/>
                  <a:pt x="16" y="741"/>
                </a:cubicBezTo>
                <a:cubicBezTo>
                  <a:pt x="16" y="736"/>
                  <a:pt x="20" y="733"/>
                  <a:pt x="24" y="733"/>
                </a:cubicBezTo>
                <a:cubicBezTo>
                  <a:pt x="29" y="733"/>
                  <a:pt x="32" y="736"/>
                  <a:pt x="32" y="741"/>
                </a:cubicBezTo>
                <a:cubicBezTo>
                  <a:pt x="32" y="745"/>
                  <a:pt x="29" y="749"/>
                  <a:pt x="24" y="749"/>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4" name="Ind_Flag" descr="independent of time and location" title="independent of time and location"/>
          <p:cNvSpPr/>
          <p:nvPr/>
        </p:nvSpPr>
        <p:spPr>
          <a:xfrm>
            <a:off x="3785101" y="3970054"/>
            <a:ext cx="2011680" cy="1188720"/>
          </a:xfrm>
          <a:prstGeom prst="rect">
            <a:avLst/>
          </a:pr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2" name="Independent of Time and Location" descr="box" title="graphic box"/>
          <p:cNvGrpSpPr/>
          <p:nvPr/>
        </p:nvGrpSpPr>
        <p:grpSpPr bwMode="white">
          <a:xfrm>
            <a:off x="3855059" y="4134991"/>
            <a:ext cx="1863395" cy="928825"/>
            <a:chOff x="3856572" y="4166741"/>
            <a:chExt cx="1863395" cy="928825"/>
          </a:xfrm>
        </p:grpSpPr>
        <p:sp>
          <p:nvSpPr>
            <p:cNvPr id="1055" name="TextBox 1054"/>
            <p:cNvSpPr txBox="1"/>
            <p:nvPr/>
          </p:nvSpPr>
          <p:spPr bwMode="white">
            <a:xfrm>
              <a:off x="3856572" y="4510791"/>
              <a:ext cx="1863395" cy="584775"/>
            </a:xfrm>
            <a:prstGeom prst="rect">
              <a:avLst/>
            </a:prstGeom>
            <a:noFill/>
          </p:spPr>
          <p:txBody>
            <a:bodyPr wrap="none" rtlCol="0">
              <a:spAutoFit/>
            </a:bodyPr>
            <a:lstStyle/>
            <a:p>
              <a:r>
                <a:rPr lang="en-US" sz="1600" dirty="0" smtClean="0">
                  <a:solidFill>
                    <a:schemeClr val="bg1"/>
                  </a:solidFill>
                </a:rPr>
                <a:t>Independent of</a:t>
              </a:r>
              <a:br>
                <a:rPr lang="en-US" sz="1600" dirty="0" smtClean="0">
                  <a:solidFill>
                    <a:schemeClr val="bg1"/>
                  </a:solidFill>
                </a:rPr>
              </a:br>
              <a:r>
                <a:rPr lang="en-US" sz="1600" dirty="0" smtClean="0">
                  <a:solidFill>
                    <a:schemeClr val="bg1"/>
                  </a:solidFill>
                </a:rPr>
                <a:t>Time and Location</a:t>
              </a:r>
              <a:endParaRPr lang="en-US" sz="1600" dirty="0">
                <a:solidFill>
                  <a:schemeClr val="bg1"/>
                </a:solidFill>
              </a:endParaRPr>
            </a:p>
          </p:txBody>
        </p:sp>
        <p:grpSp>
          <p:nvGrpSpPr>
            <p:cNvPr id="81" name="Group 80"/>
            <p:cNvGrpSpPr>
              <a:grpSpLocks noChangeAspect="1"/>
            </p:cNvGrpSpPr>
            <p:nvPr/>
          </p:nvGrpSpPr>
          <p:grpSpPr bwMode="white">
            <a:xfrm>
              <a:off x="3960761" y="4166741"/>
              <a:ext cx="261991" cy="365760"/>
              <a:chOff x="7943192" y="1270902"/>
              <a:chExt cx="1214437" cy="1695450"/>
            </a:xfrm>
            <a:solidFill>
              <a:schemeClr val="bg1"/>
            </a:solidFill>
          </p:grpSpPr>
          <p:sp>
            <p:nvSpPr>
              <p:cNvPr id="82" name="Freeform 13"/>
              <p:cNvSpPr>
                <a:spLocks noEditPoints="1"/>
              </p:cNvSpPr>
              <p:nvPr/>
            </p:nvSpPr>
            <p:spPr bwMode="white">
              <a:xfrm>
                <a:off x="8321015" y="1591446"/>
                <a:ext cx="457200" cy="457200"/>
              </a:xfrm>
              <a:custGeom>
                <a:avLst/>
                <a:gdLst>
                  <a:gd name="T0" fmla="*/ 61 w 122"/>
                  <a:gd name="T1" fmla="*/ 122 h 122"/>
                  <a:gd name="T2" fmla="*/ 0 w 122"/>
                  <a:gd name="T3" fmla="*/ 61 h 122"/>
                  <a:gd name="T4" fmla="*/ 61 w 122"/>
                  <a:gd name="T5" fmla="*/ 0 h 122"/>
                  <a:gd name="T6" fmla="*/ 122 w 122"/>
                  <a:gd name="T7" fmla="*/ 61 h 122"/>
                  <a:gd name="T8" fmla="*/ 61 w 122"/>
                  <a:gd name="T9" fmla="*/ 122 h 122"/>
                  <a:gd name="T10" fmla="*/ 61 w 122"/>
                  <a:gd name="T11" fmla="*/ 12 h 122"/>
                  <a:gd name="T12" fmla="*/ 12 w 122"/>
                  <a:gd name="T13" fmla="*/ 61 h 122"/>
                  <a:gd name="T14" fmla="*/ 61 w 122"/>
                  <a:gd name="T15" fmla="*/ 110 h 122"/>
                  <a:gd name="T16" fmla="*/ 110 w 122"/>
                  <a:gd name="T17" fmla="*/ 61 h 122"/>
                  <a:gd name="T18" fmla="*/ 61 w 122"/>
                  <a:gd name="T19"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2">
                    <a:moveTo>
                      <a:pt x="61" y="122"/>
                    </a:moveTo>
                    <a:cubicBezTo>
                      <a:pt x="27" y="122"/>
                      <a:pt x="0" y="95"/>
                      <a:pt x="0" y="61"/>
                    </a:cubicBezTo>
                    <a:cubicBezTo>
                      <a:pt x="0" y="27"/>
                      <a:pt x="27" y="0"/>
                      <a:pt x="61" y="0"/>
                    </a:cubicBezTo>
                    <a:cubicBezTo>
                      <a:pt x="95" y="0"/>
                      <a:pt x="122" y="27"/>
                      <a:pt x="122" y="61"/>
                    </a:cubicBezTo>
                    <a:cubicBezTo>
                      <a:pt x="122" y="95"/>
                      <a:pt x="95" y="122"/>
                      <a:pt x="61" y="122"/>
                    </a:cubicBezTo>
                    <a:close/>
                    <a:moveTo>
                      <a:pt x="61" y="12"/>
                    </a:moveTo>
                    <a:cubicBezTo>
                      <a:pt x="34" y="12"/>
                      <a:pt x="12" y="34"/>
                      <a:pt x="12" y="61"/>
                    </a:cubicBezTo>
                    <a:cubicBezTo>
                      <a:pt x="12" y="88"/>
                      <a:pt x="34" y="110"/>
                      <a:pt x="61" y="110"/>
                    </a:cubicBezTo>
                    <a:cubicBezTo>
                      <a:pt x="88" y="110"/>
                      <a:pt x="110" y="88"/>
                      <a:pt x="110" y="61"/>
                    </a:cubicBezTo>
                    <a:cubicBezTo>
                      <a:pt x="110" y="34"/>
                      <a:pt x="88" y="12"/>
                      <a:pt x="61" y="12"/>
                    </a:cubicBezTo>
                    <a:close/>
                  </a:path>
                </a:pathLst>
              </a:custGeom>
              <a:solidFill>
                <a:schemeClr val="tx2"/>
              </a:solidFill>
              <a:ln>
                <a:noFill/>
              </a:ln>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3" name="Freeform 14"/>
              <p:cNvSpPr>
                <a:spLocks/>
              </p:cNvSpPr>
              <p:nvPr/>
            </p:nvSpPr>
            <p:spPr bwMode="white">
              <a:xfrm>
                <a:off x="7943192" y="1270902"/>
                <a:ext cx="1214437" cy="1695450"/>
              </a:xfrm>
              <a:custGeom>
                <a:avLst/>
                <a:gdLst>
                  <a:gd name="T0" fmla="*/ 162 w 324"/>
                  <a:gd name="T1" fmla="*/ 452 h 452"/>
                  <a:gd name="T2" fmla="*/ 0 w 324"/>
                  <a:gd name="T3" fmla="*/ 162 h 452"/>
                  <a:gd name="T4" fmla="*/ 21 w 324"/>
                  <a:gd name="T5" fmla="*/ 81 h 452"/>
                  <a:gd name="T6" fmla="*/ 32 w 324"/>
                  <a:gd name="T7" fmla="*/ 78 h 452"/>
                  <a:gd name="T8" fmla="*/ 35 w 324"/>
                  <a:gd name="T9" fmla="*/ 89 h 452"/>
                  <a:gd name="T10" fmla="*/ 16 w 324"/>
                  <a:gd name="T11" fmla="*/ 162 h 452"/>
                  <a:gd name="T12" fmla="*/ 162 w 324"/>
                  <a:gd name="T13" fmla="*/ 436 h 452"/>
                  <a:gd name="T14" fmla="*/ 308 w 324"/>
                  <a:gd name="T15" fmla="*/ 162 h 452"/>
                  <a:gd name="T16" fmla="*/ 162 w 324"/>
                  <a:gd name="T17" fmla="*/ 16 h 452"/>
                  <a:gd name="T18" fmla="*/ 61 w 324"/>
                  <a:gd name="T19" fmla="*/ 56 h 452"/>
                  <a:gd name="T20" fmla="*/ 50 w 324"/>
                  <a:gd name="T21" fmla="*/ 56 h 452"/>
                  <a:gd name="T22" fmla="*/ 50 w 324"/>
                  <a:gd name="T23" fmla="*/ 45 h 452"/>
                  <a:gd name="T24" fmla="*/ 162 w 324"/>
                  <a:gd name="T25" fmla="*/ 0 h 452"/>
                  <a:gd name="T26" fmla="*/ 324 w 324"/>
                  <a:gd name="T27" fmla="*/ 162 h 452"/>
                  <a:gd name="T28" fmla="*/ 162 w 324"/>
                  <a:gd name="T2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2">
                    <a:moveTo>
                      <a:pt x="162" y="452"/>
                    </a:moveTo>
                    <a:cubicBezTo>
                      <a:pt x="98" y="452"/>
                      <a:pt x="0" y="246"/>
                      <a:pt x="0" y="162"/>
                    </a:cubicBezTo>
                    <a:cubicBezTo>
                      <a:pt x="0" y="134"/>
                      <a:pt x="7" y="106"/>
                      <a:pt x="21" y="81"/>
                    </a:cubicBezTo>
                    <a:cubicBezTo>
                      <a:pt x="24" y="77"/>
                      <a:pt x="28" y="76"/>
                      <a:pt x="32" y="78"/>
                    </a:cubicBezTo>
                    <a:cubicBezTo>
                      <a:pt x="36" y="81"/>
                      <a:pt x="37" y="85"/>
                      <a:pt x="35" y="89"/>
                    </a:cubicBezTo>
                    <a:cubicBezTo>
                      <a:pt x="23" y="111"/>
                      <a:pt x="16" y="136"/>
                      <a:pt x="16" y="162"/>
                    </a:cubicBezTo>
                    <a:cubicBezTo>
                      <a:pt x="16" y="249"/>
                      <a:pt x="116" y="436"/>
                      <a:pt x="162" y="436"/>
                    </a:cubicBezTo>
                    <a:cubicBezTo>
                      <a:pt x="209" y="436"/>
                      <a:pt x="308" y="249"/>
                      <a:pt x="308" y="162"/>
                    </a:cubicBezTo>
                    <a:cubicBezTo>
                      <a:pt x="308" y="81"/>
                      <a:pt x="243" y="16"/>
                      <a:pt x="162" y="16"/>
                    </a:cubicBezTo>
                    <a:cubicBezTo>
                      <a:pt x="124" y="16"/>
                      <a:pt x="88" y="30"/>
                      <a:pt x="61" y="56"/>
                    </a:cubicBezTo>
                    <a:cubicBezTo>
                      <a:pt x="58" y="59"/>
                      <a:pt x="53" y="59"/>
                      <a:pt x="50" y="56"/>
                    </a:cubicBezTo>
                    <a:cubicBezTo>
                      <a:pt x="47" y="53"/>
                      <a:pt x="47" y="48"/>
                      <a:pt x="50" y="45"/>
                    </a:cubicBezTo>
                    <a:cubicBezTo>
                      <a:pt x="80" y="16"/>
                      <a:pt x="120" y="0"/>
                      <a:pt x="162" y="0"/>
                    </a:cubicBezTo>
                    <a:cubicBezTo>
                      <a:pt x="252" y="0"/>
                      <a:pt x="324" y="72"/>
                      <a:pt x="324" y="162"/>
                    </a:cubicBezTo>
                    <a:cubicBezTo>
                      <a:pt x="324" y="246"/>
                      <a:pt x="227" y="452"/>
                      <a:pt x="162" y="45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3" name="Comp_Shadow" descr="shadow" title="shadow"/>
          <p:cNvSpPr/>
          <p:nvPr/>
        </p:nvSpPr>
        <p:spPr>
          <a:xfrm>
            <a:off x="1224529" y="5473237"/>
            <a:ext cx="323790" cy="121559"/>
          </a:xfrm>
          <a:prstGeom prst="ellipse">
            <a:avLst/>
          </a:prstGeom>
          <a:gradFill flip="none" rotWithShape="1">
            <a:gsLst>
              <a:gs pos="0">
                <a:srgbClr val="000000">
                  <a:alpha val="25000"/>
                </a:srgbClr>
              </a:gs>
              <a:gs pos="100000">
                <a:srgbClr val="000000">
                  <a:lumMod val="100000"/>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omp_Pole" descr="pole" title="pole"/>
          <p:cNvSpPr>
            <a:spLocks noChangeAspect="1" noEditPoints="1"/>
          </p:cNvSpPr>
          <p:nvPr/>
        </p:nvSpPr>
        <p:spPr bwMode="auto">
          <a:xfrm>
            <a:off x="1332101" y="3796390"/>
            <a:ext cx="108647" cy="1737360"/>
          </a:xfrm>
          <a:custGeom>
            <a:avLst/>
            <a:gdLst>
              <a:gd name="T0" fmla="*/ 32 w 48"/>
              <a:gd name="T1" fmla="*/ 718 h 765"/>
              <a:gd name="T2" fmla="*/ 32 w 48"/>
              <a:gd name="T3" fmla="*/ 0 h 765"/>
              <a:gd name="T4" fmla="*/ 16 w 48"/>
              <a:gd name="T5" fmla="*/ 0 h 765"/>
              <a:gd name="T6" fmla="*/ 16 w 48"/>
              <a:gd name="T7" fmla="*/ 718 h 765"/>
              <a:gd name="T8" fmla="*/ 0 w 48"/>
              <a:gd name="T9" fmla="*/ 741 h 765"/>
              <a:gd name="T10" fmla="*/ 24 w 48"/>
              <a:gd name="T11" fmla="*/ 765 h 765"/>
              <a:gd name="T12" fmla="*/ 48 w 48"/>
              <a:gd name="T13" fmla="*/ 741 h 765"/>
              <a:gd name="T14" fmla="*/ 32 w 48"/>
              <a:gd name="T15" fmla="*/ 718 h 765"/>
              <a:gd name="T16" fmla="*/ 24 w 48"/>
              <a:gd name="T17" fmla="*/ 749 h 765"/>
              <a:gd name="T18" fmla="*/ 16 w 48"/>
              <a:gd name="T19" fmla="*/ 741 h 765"/>
              <a:gd name="T20" fmla="*/ 24 w 48"/>
              <a:gd name="T21" fmla="*/ 733 h 765"/>
              <a:gd name="T22" fmla="*/ 32 w 48"/>
              <a:gd name="T23" fmla="*/ 741 h 765"/>
              <a:gd name="T24" fmla="*/ 24 w 48"/>
              <a:gd name="T25" fmla="*/ 74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65">
                <a:moveTo>
                  <a:pt x="32" y="718"/>
                </a:moveTo>
                <a:cubicBezTo>
                  <a:pt x="32" y="0"/>
                  <a:pt x="32" y="0"/>
                  <a:pt x="32" y="0"/>
                </a:cubicBezTo>
                <a:cubicBezTo>
                  <a:pt x="16" y="0"/>
                  <a:pt x="16" y="0"/>
                  <a:pt x="16" y="0"/>
                </a:cubicBezTo>
                <a:cubicBezTo>
                  <a:pt x="16" y="718"/>
                  <a:pt x="16" y="718"/>
                  <a:pt x="16" y="718"/>
                </a:cubicBezTo>
                <a:cubicBezTo>
                  <a:pt x="7" y="722"/>
                  <a:pt x="0" y="730"/>
                  <a:pt x="0" y="741"/>
                </a:cubicBezTo>
                <a:cubicBezTo>
                  <a:pt x="0" y="754"/>
                  <a:pt x="11" y="765"/>
                  <a:pt x="24" y="765"/>
                </a:cubicBezTo>
                <a:cubicBezTo>
                  <a:pt x="38" y="765"/>
                  <a:pt x="48" y="754"/>
                  <a:pt x="48" y="741"/>
                </a:cubicBezTo>
                <a:cubicBezTo>
                  <a:pt x="48" y="730"/>
                  <a:pt x="42" y="722"/>
                  <a:pt x="32" y="718"/>
                </a:cubicBezTo>
                <a:close/>
                <a:moveTo>
                  <a:pt x="24" y="749"/>
                </a:moveTo>
                <a:cubicBezTo>
                  <a:pt x="20" y="749"/>
                  <a:pt x="16" y="745"/>
                  <a:pt x="16" y="741"/>
                </a:cubicBezTo>
                <a:cubicBezTo>
                  <a:pt x="16" y="736"/>
                  <a:pt x="20" y="733"/>
                  <a:pt x="24" y="733"/>
                </a:cubicBezTo>
                <a:cubicBezTo>
                  <a:pt x="29" y="733"/>
                  <a:pt x="32" y="736"/>
                  <a:pt x="32" y="741"/>
                </a:cubicBezTo>
                <a:cubicBezTo>
                  <a:pt x="32" y="745"/>
                  <a:pt x="29" y="749"/>
                  <a:pt x="24" y="749"/>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Comp_Flag" descr="competency-based success" title="competency-based success"/>
          <p:cNvSpPr/>
          <p:nvPr/>
        </p:nvSpPr>
        <p:spPr>
          <a:xfrm>
            <a:off x="1422010" y="3796390"/>
            <a:ext cx="1767139" cy="835852"/>
          </a:xfrm>
          <a:prstGeom prst="rect">
            <a:avLst/>
          </a:pr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3" name="Competency-Based Success" descr="graphic box" title="graphic box"/>
          <p:cNvGrpSpPr/>
          <p:nvPr/>
        </p:nvGrpSpPr>
        <p:grpSpPr bwMode="white">
          <a:xfrm>
            <a:off x="1463887" y="3914810"/>
            <a:ext cx="1761395" cy="737677"/>
            <a:chOff x="1469585" y="3940210"/>
            <a:chExt cx="1761395" cy="737677"/>
          </a:xfrm>
        </p:grpSpPr>
        <p:sp>
          <p:nvSpPr>
            <p:cNvPr id="98" name="TextBox 97"/>
            <p:cNvSpPr txBox="1"/>
            <p:nvPr/>
          </p:nvSpPr>
          <p:spPr bwMode="white">
            <a:xfrm>
              <a:off x="1469585" y="4154667"/>
              <a:ext cx="1761395" cy="523220"/>
            </a:xfrm>
            <a:prstGeom prst="rect">
              <a:avLst/>
            </a:prstGeom>
            <a:noFill/>
          </p:spPr>
          <p:txBody>
            <a:bodyPr wrap="none" rtlCol="0">
              <a:spAutoFit/>
            </a:bodyPr>
            <a:lstStyle/>
            <a:p>
              <a:r>
                <a:rPr lang="en-US" sz="1400" dirty="0" smtClean="0">
                  <a:solidFill>
                    <a:schemeClr val="bg1"/>
                  </a:solidFill>
                </a:rPr>
                <a:t>Competency-Based</a:t>
              </a:r>
              <a:br>
                <a:rPr lang="en-US" sz="1400" dirty="0" smtClean="0">
                  <a:solidFill>
                    <a:schemeClr val="bg1"/>
                  </a:solidFill>
                </a:rPr>
              </a:br>
              <a:r>
                <a:rPr lang="en-US" sz="1400" dirty="0" smtClean="0">
                  <a:solidFill>
                    <a:schemeClr val="bg1"/>
                  </a:solidFill>
                </a:rPr>
                <a:t>Success</a:t>
              </a:r>
              <a:endParaRPr lang="en-US" sz="1400" dirty="0">
                <a:solidFill>
                  <a:schemeClr val="bg1"/>
                </a:solidFill>
              </a:endParaRPr>
            </a:p>
          </p:txBody>
        </p:sp>
        <p:grpSp>
          <p:nvGrpSpPr>
            <p:cNvPr id="29" name="Group 28"/>
            <p:cNvGrpSpPr>
              <a:grpSpLocks noChangeAspect="1"/>
            </p:cNvGrpSpPr>
            <p:nvPr/>
          </p:nvGrpSpPr>
          <p:grpSpPr bwMode="white">
            <a:xfrm>
              <a:off x="1564791" y="3940210"/>
              <a:ext cx="272601" cy="228600"/>
              <a:chOff x="3770590" y="-28928"/>
              <a:chExt cx="855663" cy="717550"/>
            </a:xfrm>
            <a:solidFill>
              <a:schemeClr val="bg1"/>
            </a:solidFill>
          </p:grpSpPr>
          <p:sp>
            <p:nvSpPr>
              <p:cNvPr id="26" name="Freeform 26"/>
              <p:cNvSpPr>
                <a:spLocks noEditPoints="1"/>
              </p:cNvSpPr>
              <p:nvPr/>
            </p:nvSpPr>
            <p:spPr bwMode="white">
              <a:xfrm>
                <a:off x="4138890" y="157162"/>
                <a:ext cx="165100" cy="236538"/>
              </a:xfrm>
              <a:custGeom>
                <a:avLst/>
                <a:gdLst>
                  <a:gd name="T0" fmla="*/ 41 w 44"/>
                  <a:gd name="T1" fmla="*/ 1 h 63"/>
                  <a:gd name="T2" fmla="*/ 36 w 44"/>
                  <a:gd name="T3" fmla="*/ 2 h 63"/>
                  <a:gd name="T4" fmla="*/ 10 w 44"/>
                  <a:gd name="T5" fmla="*/ 34 h 63"/>
                  <a:gd name="T6" fmla="*/ 2 w 44"/>
                  <a:gd name="T7" fmla="*/ 41 h 63"/>
                  <a:gd name="T8" fmla="*/ 1 w 44"/>
                  <a:gd name="T9" fmla="*/ 53 h 63"/>
                  <a:gd name="T10" fmla="*/ 8 w 44"/>
                  <a:gd name="T11" fmla="*/ 61 h 63"/>
                  <a:gd name="T12" fmla="*/ 15 w 44"/>
                  <a:gd name="T13" fmla="*/ 63 h 63"/>
                  <a:gd name="T14" fmla="*/ 15 w 44"/>
                  <a:gd name="T15" fmla="*/ 63 h 63"/>
                  <a:gd name="T16" fmla="*/ 28 w 44"/>
                  <a:gd name="T17" fmla="*/ 56 h 63"/>
                  <a:gd name="T18" fmla="*/ 29 w 44"/>
                  <a:gd name="T19" fmla="*/ 45 h 63"/>
                  <a:gd name="T20" fmla="*/ 43 w 44"/>
                  <a:gd name="T21" fmla="*/ 5 h 63"/>
                  <a:gd name="T22" fmla="*/ 41 w 44"/>
                  <a:gd name="T23" fmla="*/ 1 h 63"/>
                  <a:gd name="T24" fmla="*/ 21 w 44"/>
                  <a:gd name="T25" fmla="*/ 44 h 63"/>
                  <a:gd name="T26" fmla="*/ 21 w 44"/>
                  <a:gd name="T27" fmla="*/ 46 h 63"/>
                  <a:gd name="T28" fmla="*/ 21 w 44"/>
                  <a:gd name="T29" fmla="*/ 52 h 63"/>
                  <a:gd name="T30" fmla="*/ 12 w 44"/>
                  <a:gd name="T31" fmla="*/ 54 h 63"/>
                  <a:gd name="T32" fmla="*/ 8 w 44"/>
                  <a:gd name="T33" fmla="*/ 50 h 63"/>
                  <a:gd name="T34" fmla="*/ 9 w 44"/>
                  <a:gd name="T35" fmla="*/ 45 h 63"/>
                  <a:gd name="T36" fmla="*/ 14 w 44"/>
                  <a:gd name="T37" fmla="*/ 42 h 63"/>
                  <a:gd name="T38" fmla="*/ 16 w 44"/>
                  <a:gd name="T39" fmla="*/ 40 h 63"/>
                  <a:gd name="T40" fmla="*/ 28 w 44"/>
                  <a:gd name="T41" fmla="*/ 25 h 63"/>
                  <a:gd name="T42" fmla="*/ 21 w 44"/>
                  <a:gd name="T43"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3">
                    <a:moveTo>
                      <a:pt x="41" y="1"/>
                    </a:moveTo>
                    <a:cubicBezTo>
                      <a:pt x="40" y="0"/>
                      <a:pt x="37" y="0"/>
                      <a:pt x="36" y="2"/>
                    </a:cubicBezTo>
                    <a:cubicBezTo>
                      <a:pt x="10" y="34"/>
                      <a:pt x="10" y="34"/>
                      <a:pt x="10" y="34"/>
                    </a:cubicBezTo>
                    <a:cubicBezTo>
                      <a:pt x="7" y="36"/>
                      <a:pt x="4" y="38"/>
                      <a:pt x="2" y="41"/>
                    </a:cubicBezTo>
                    <a:cubicBezTo>
                      <a:pt x="0" y="45"/>
                      <a:pt x="0" y="49"/>
                      <a:pt x="1" y="53"/>
                    </a:cubicBezTo>
                    <a:cubicBezTo>
                      <a:pt x="2" y="56"/>
                      <a:pt x="4" y="60"/>
                      <a:pt x="8" y="61"/>
                    </a:cubicBezTo>
                    <a:cubicBezTo>
                      <a:pt x="10" y="63"/>
                      <a:pt x="12" y="63"/>
                      <a:pt x="15" y="63"/>
                    </a:cubicBezTo>
                    <a:cubicBezTo>
                      <a:pt x="15" y="63"/>
                      <a:pt x="15" y="63"/>
                      <a:pt x="15" y="63"/>
                    </a:cubicBezTo>
                    <a:cubicBezTo>
                      <a:pt x="20" y="63"/>
                      <a:pt x="25" y="60"/>
                      <a:pt x="28" y="56"/>
                    </a:cubicBezTo>
                    <a:cubicBezTo>
                      <a:pt x="30" y="52"/>
                      <a:pt x="30" y="49"/>
                      <a:pt x="29" y="45"/>
                    </a:cubicBezTo>
                    <a:cubicBezTo>
                      <a:pt x="43" y="5"/>
                      <a:pt x="43" y="5"/>
                      <a:pt x="43" y="5"/>
                    </a:cubicBezTo>
                    <a:cubicBezTo>
                      <a:pt x="44" y="4"/>
                      <a:pt x="43" y="1"/>
                      <a:pt x="41" y="1"/>
                    </a:cubicBezTo>
                    <a:close/>
                    <a:moveTo>
                      <a:pt x="21" y="44"/>
                    </a:moveTo>
                    <a:cubicBezTo>
                      <a:pt x="21" y="44"/>
                      <a:pt x="21" y="45"/>
                      <a:pt x="21" y="46"/>
                    </a:cubicBezTo>
                    <a:cubicBezTo>
                      <a:pt x="22" y="48"/>
                      <a:pt x="22" y="50"/>
                      <a:pt x="21" y="52"/>
                    </a:cubicBezTo>
                    <a:cubicBezTo>
                      <a:pt x="19" y="55"/>
                      <a:pt x="15" y="56"/>
                      <a:pt x="12" y="54"/>
                    </a:cubicBezTo>
                    <a:cubicBezTo>
                      <a:pt x="10" y="54"/>
                      <a:pt x="9" y="52"/>
                      <a:pt x="8" y="50"/>
                    </a:cubicBezTo>
                    <a:cubicBezTo>
                      <a:pt x="8" y="49"/>
                      <a:pt x="8" y="47"/>
                      <a:pt x="9" y="45"/>
                    </a:cubicBezTo>
                    <a:cubicBezTo>
                      <a:pt x="10" y="43"/>
                      <a:pt x="12" y="42"/>
                      <a:pt x="14" y="42"/>
                    </a:cubicBezTo>
                    <a:cubicBezTo>
                      <a:pt x="14" y="42"/>
                      <a:pt x="15" y="41"/>
                      <a:pt x="16" y="40"/>
                    </a:cubicBezTo>
                    <a:cubicBezTo>
                      <a:pt x="28" y="25"/>
                      <a:pt x="28" y="25"/>
                      <a:pt x="28" y="25"/>
                    </a:cubicBezTo>
                    <a:lnTo>
                      <a:pt x="21" y="44"/>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white">
              <a:xfrm>
                <a:off x="3770590" y="-28928"/>
                <a:ext cx="855663" cy="717550"/>
              </a:xfrm>
              <a:custGeom>
                <a:avLst/>
                <a:gdLst>
                  <a:gd name="T0" fmla="*/ 228 w 228"/>
                  <a:gd name="T1" fmla="*/ 114 h 191"/>
                  <a:gd name="T2" fmla="*/ 114 w 228"/>
                  <a:gd name="T3" fmla="*/ 0 h 191"/>
                  <a:gd name="T4" fmla="*/ 0 w 228"/>
                  <a:gd name="T5" fmla="*/ 114 h 191"/>
                  <a:gd name="T6" fmla="*/ 27 w 228"/>
                  <a:gd name="T7" fmla="*/ 188 h 191"/>
                  <a:gd name="T8" fmla="*/ 27 w 228"/>
                  <a:gd name="T9" fmla="*/ 188 h 191"/>
                  <a:gd name="T10" fmla="*/ 30 w 228"/>
                  <a:gd name="T11" fmla="*/ 191 h 191"/>
                  <a:gd name="T12" fmla="*/ 30 w 228"/>
                  <a:gd name="T13" fmla="*/ 191 h 191"/>
                  <a:gd name="T14" fmla="*/ 30 w 228"/>
                  <a:gd name="T15" fmla="*/ 191 h 191"/>
                  <a:gd name="T16" fmla="*/ 31 w 228"/>
                  <a:gd name="T17" fmla="*/ 191 h 191"/>
                  <a:gd name="T18" fmla="*/ 32 w 228"/>
                  <a:gd name="T19" fmla="*/ 191 h 191"/>
                  <a:gd name="T20" fmla="*/ 55 w 228"/>
                  <a:gd name="T21" fmla="*/ 182 h 191"/>
                  <a:gd name="T22" fmla="*/ 58 w 228"/>
                  <a:gd name="T23" fmla="*/ 177 h 191"/>
                  <a:gd name="T24" fmla="*/ 53 w 228"/>
                  <a:gd name="T25" fmla="*/ 175 h 191"/>
                  <a:gd name="T26" fmla="*/ 37 w 228"/>
                  <a:gd name="T27" fmla="*/ 181 h 191"/>
                  <a:gd name="T28" fmla="*/ 12 w 228"/>
                  <a:gd name="T29" fmla="*/ 114 h 191"/>
                  <a:gd name="T30" fmla="*/ 31 w 228"/>
                  <a:gd name="T31" fmla="*/ 114 h 191"/>
                  <a:gd name="T32" fmla="*/ 35 w 228"/>
                  <a:gd name="T33" fmla="*/ 110 h 191"/>
                  <a:gd name="T34" fmla="*/ 31 w 228"/>
                  <a:gd name="T35" fmla="*/ 106 h 191"/>
                  <a:gd name="T36" fmla="*/ 12 w 228"/>
                  <a:gd name="T37" fmla="*/ 106 h 191"/>
                  <a:gd name="T38" fmla="*/ 34 w 228"/>
                  <a:gd name="T39" fmla="*/ 50 h 191"/>
                  <a:gd name="T40" fmla="*/ 53 w 228"/>
                  <a:gd name="T41" fmla="*/ 57 h 191"/>
                  <a:gd name="T42" fmla="*/ 55 w 228"/>
                  <a:gd name="T43" fmla="*/ 58 h 191"/>
                  <a:gd name="T44" fmla="*/ 58 w 228"/>
                  <a:gd name="T45" fmla="*/ 55 h 191"/>
                  <a:gd name="T46" fmla="*/ 56 w 228"/>
                  <a:gd name="T47" fmla="*/ 50 h 191"/>
                  <a:gd name="T48" fmla="*/ 40 w 228"/>
                  <a:gd name="T49" fmla="*/ 44 h 191"/>
                  <a:gd name="T50" fmla="*/ 110 w 228"/>
                  <a:gd name="T51" fmla="*/ 12 h 191"/>
                  <a:gd name="T52" fmla="*/ 110 w 228"/>
                  <a:gd name="T53" fmla="*/ 31 h 191"/>
                  <a:gd name="T54" fmla="*/ 114 w 228"/>
                  <a:gd name="T55" fmla="*/ 35 h 191"/>
                  <a:gd name="T56" fmla="*/ 118 w 228"/>
                  <a:gd name="T57" fmla="*/ 31 h 191"/>
                  <a:gd name="T58" fmla="*/ 118 w 228"/>
                  <a:gd name="T59" fmla="*/ 12 h 191"/>
                  <a:gd name="T60" fmla="*/ 188 w 228"/>
                  <a:gd name="T61" fmla="*/ 44 h 191"/>
                  <a:gd name="T62" fmla="*/ 171 w 228"/>
                  <a:gd name="T63" fmla="*/ 50 h 191"/>
                  <a:gd name="T64" fmla="*/ 169 w 228"/>
                  <a:gd name="T65" fmla="*/ 55 h 191"/>
                  <a:gd name="T66" fmla="*/ 173 w 228"/>
                  <a:gd name="T67" fmla="*/ 58 h 191"/>
                  <a:gd name="T68" fmla="*/ 174 w 228"/>
                  <a:gd name="T69" fmla="*/ 58 h 191"/>
                  <a:gd name="T70" fmla="*/ 194 w 228"/>
                  <a:gd name="T71" fmla="*/ 51 h 191"/>
                  <a:gd name="T72" fmla="*/ 216 w 228"/>
                  <a:gd name="T73" fmla="*/ 106 h 191"/>
                  <a:gd name="T74" fmla="*/ 196 w 228"/>
                  <a:gd name="T75" fmla="*/ 106 h 191"/>
                  <a:gd name="T76" fmla="*/ 192 w 228"/>
                  <a:gd name="T77" fmla="*/ 110 h 191"/>
                  <a:gd name="T78" fmla="*/ 196 w 228"/>
                  <a:gd name="T79" fmla="*/ 114 h 191"/>
                  <a:gd name="T80" fmla="*/ 216 w 228"/>
                  <a:gd name="T81" fmla="*/ 114 h 191"/>
                  <a:gd name="T82" fmla="*/ 191 w 228"/>
                  <a:gd name="T83" fmla="*/ 180 h 191"/>
                  <a:gd name="T84" fmla="*/ 175 w 228"/>
                  <a:gd name="T85" fmla="*/ 175 h 191"/>
                  <a:gd name="T86" fmla="*/ 170 w 228"/>
                  <a:gd name="T87" fmla="*/ 177 h 191"/>
                  <a:gd name="T88" fmla="*/ 172 w 228"/>
                  <a:gd name="T89" fmla="*/ 182 h 191"/>
                  <a:gd name="T90" fmla="*/ 196 w 228"/>
                  <a:gd name="T91" fmla="*/ 191 h 191"/>
                  <a:gd name="T92" fmla="*/ 197 w 228"/>
                  <a:gd name="T93" fmla="*/ 191 h 191"/>
                  <a:gd name="T94" fmla="*/ 198 w 228"/>
                  <a:gd name="T95" fmla="*/ 191 h 191"/>
                  <a:gd name="T96" fmla="*/ 198 w 228"/>
                  <a:gd name="T97" fmla="*/ 191 h 191"/>
                  <a:gd name="T98" fmla="*/ 198 w 228"/>
                  <a:gd name="T99" fmla="*/ 191 h 191"/>
                  <a:gd name="T100" fmla="*/ 201 w 228"/>
                  <a:gd name="T101" fmla="*/ 188 h 191"/>
                  <a:gd name="T102" fmla="*/ 201 w 228"/>
                  <a:gd name="T103" fmla="*/ 187 h 191"/>
                  <a:gd name="T104" fmla="*/ 228 w 228"/>
                  <a:gd name="T105" fmla="*/ 11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191">
                    <a:moveTo>
                      <a:pt x="228" y="114"/>
                    </a:moveTo>
                    <a:cubicBezTo>
                      <a:pt x="228" y="51"/>
                      <a:pt x="177" y="0"/>
                      <a:pt x="114" y="0"/>
                    </a:cubicBezTo>
                    <a:cubicBezTo>
                      <a:pt x="51" y="0"/>
                      <a:pt x="0" y="51"/>
                      <a:pt x="0" y="114"/>
                    </a:cubicBezTo>
                    <a:cubicBezTo>
                      <a:pt x="0" y="141"/>
                      <a:pt x="9" y="167"/>
                      <a:pt x="27" y="188"/>
                    </a:cubicBezTo>
                    <a:cubicBezTo>
                      <a:pt x="27" y="188"/>
                      <a:pt x="27" y="188"/>
                      <a:pt x="27" y="188"/>
                    </a:cubicBezTo>
                    <a:cubicBezTo>
                      <a:pt x="28" y="190"/>
                      <a:pt x="29" y="191"/>
                      <a:pt x="30" y="191"/>
                    </a:cubicBezTo>
                    <a:cubicBezTo>
                      <a:pt x="30" y="191"/>
                      <a:pt x="30" y="191"/>
                      <a:pt x="30" y="191"/>
                    </a:cubicBezTo>
                    <a:cubicBezTo>
                      <a:pt x="30" y="191"/>
                      <a:pt x="30" y="191"/>
                      <a:pt x="30" y="191"/>
                    </a:cubicBezTo>
                    <a:cubicBezTo>
                      <a:pt x="30" y="191"/>
                      <a:pt x="31" y="191"/>
                      <a:pt x="31" y="191"/>
                    </a:cubicBezTo>
                    <a:cubicBezTo>
                      <a:pt x="31" y="191"/>
                      <a:pt x="32" y="191"/>
                      <a:pt x="32" y="191"/>
                    </a:cubicBezTo>
                    <a:cubicBezTo>
                      <a:pt x="55" y="182"/>
                      <a:pt x="55" y="182"/>
                      <a:pt x="55" y="182"/>
                    </a:cubicBezTo>
                    <a:cubicBezTo>
                      <a:pt x="57" y="182"/>
                      <a:pt x="59" y="179"/>
                      <a:pt x="58" y="177"/>
                    </a:cubicBezTo>
                    <a:cubicBezTo>
                      <a:pt x="57" y="175"/>
                      <a:pt x="55" y="174"/>
                      <a:pt x="53" y="175"/>
                    </a:cubicBezTo>
                    <a:cubicBezTo>
                      <a:pt x="37" y="181"/>
                      <a:pt x="37" y="181"/>
                      <a:pt x="37" y="181"/>
                    </a:cubicBezTo>
                    <a:cubicBezTo>
                      <a:pt x="21" y="162"/>
                      <a:pt x="12" y="139"/>
                      <a:pt x="12" y="114"/>
                    </a:cubicBezTo>
                    <a:cubicBezTo>
                      <a:pt x="31" y="114"/>
                      <a:pt x="31" y="114"/>
                      <a:pt x="31" y="114"/>
                    </a:cubicBezTo>
                    <a:cubicBezTo>
                      <a:pt x="34" y="114"/>
                      <a:pt x="35" y="112"/>
                      <a:pt x="35" y="110"/>
                    </a:cubicBezTo>
                    <a:cubicBezTo>
                      <a:pt x="35" y="108"/>
                      <a:pt x="34" y="106"/>
                      <a:pt x="31" y="106"/>
                    </a:cubicBezTo>
                    <a:cubicBezTo>
                      <a:pt x="12" y="106"/>
                      <a:pt x="12" y="106"/>
                      <a:pt x="12" y="106"/>
                    </a:cubicBezTo>
                    <a:cubicBezTo>
                      <a:pt x="14" y="85"/>
                      <a:pt x="22" y="66"/>
                      <a:pt x="34" y="50"/>
                    </a:cubicBezTo>
                    <a:cubicBezTo>
                      <a:pt x="53" y="57"/>
                      <a:pt x="53" y="57"/>
                      <a:pt x="53" y="57"/>
                    </a:cubicBezTo>
                    <a:cubicBezTo>
                      <a:pt x="54" y="58"/>
                      <a:pt x="54" y="58"/>
                      <a:pt x="55" y="58"/>
                    </a:cubicBezTo>
                    <a:cubicBezTo>
                      <a:pt x="56" y="58"/>
                      <a:pt x="58" y="57"/>
                      <a:pt x="58" y="55"/>
                    </a:cubicBezTo>
                    <a:cubicBezTo>
                      <a:pt x="59" y="53"/>
                      <a:pt x="58" y="51"/>
                      <a:pt x="56" y="50"/>
                    </a:cubicBezTo>
                    <a:cubicBezTo>
                      <a:pt x="40" y="44"/>
                      <a:pt x="40" y="44"/>
                      <a:pt x="40" y="44"/>
                    </a:cubicBezTo>
                    <a:cubicBezTo>
                      <a:pt x="57" y="25"/>
                      <a:pt x="82" y="13"/>
                      <a:pt x="110" y="12"/>
                    </a:cubicBezTo>
                    <a:cubicBezTo>
                      <a:pt x="110" y="31"/>
                      <a:pt x="110" y="31"/>
                      <a:pt x="110" y="31"/>
                    </a:cubicBezTo>
                    <a:cubicBezTo>
                      <a:pt x="110" y="33"/>
                      <a:pt x="112" y="35"/>
                      <a:pt x="114" y="35"/>
                    </a:cubicBezTo>
                    <a:cubicBezTo>
                      <a:pt x="116" y="35"/>
                      <a:pt x="118" y="33"/>
                      <a:pt x="118" y="31"/>
                    </a:cubicBezTo>
                    <a:cubicBezTo>
                      <a:pt x="118" y="12"/>
                      <a:pt x="118" y="12"/>
                      <a:pt x="118" y="12"/>
                    </a:cubicBezTo>
                    <a:cubicBezTo>
                      <a:pt x="146" y="13"/>
                      <a:pt x="170" y="25"/>
                      <a:pt x="188" y="44"/>
                    </a:cubicBezTo>
                    <a:cubicBezTo>
                      <a:pt x="171" y="50"/>
                      <a:pt x="171" y="50"/>
                      <a:pt x="171" y="50"/>
                    </a:cubicBezTo>
                    <a:cubicBezTo>
                      <a:pt x="169" y="51"/>
                      <a:pt x="168" y="53"/>
                      <a:pt x="169" y="55"/>
                    </a:cubicBezTo>
                    <a:cubicBezTo>
                      <a:pt x="169" y="57"/>
                      <a:pt x="171" y="58"/>
                      <a:pt x="173" y="58"/>
                    </a:cubicBezTo>
                    <a:cubicBezTo>
                      <a:pt x="173" y="58"/>
                      <a:pt x="174" y="58"/>
                      <a:pt x="174" y="58"/>
                    </a:cubicBezTo>
                    <a:cubicBezTo>
                      <a:pt x="194" y="51"/>
                      <a:pt x="194" y="51"/>
                      <a:pt x="194" y="51"/>
                    </a:cubicBezTo>
                    <a:cubicBezTo>
                      <a:pt x="206" y="66"/>
                      <a:pt x="214" y="85"/>
                      <a:pt x="216" y="106"/>
                    </a:cubicBezTo>
                    <a:cubicBezTo>
                      <a:pt x="196" y="106"/>
                      <a:pt x="196" y="106"/>
                      <a:pt x="196" y="106"/>
                    </a:cubicBezTo>
                    <a:cubicBezTo>
                      <a:pt x="194" y="106"/>
                      <a:pt x="192" y="108"/>
                      <a:pt x="192" y="110"/>
                    </a:cubicBezTo>
                    <a:cubicBezTo>
                      <a:pt x="192" y="112"/>
                      <a:pt x="194" y="114"/>
                      <a:pt x="196" y="114"/>
                    </a:cubicBezTo>
                    <a:cubicBezTo>
                      <a:pt x="216" y="114"/>
                      <a:pt x="216" y="114"/>
                      <a:pt x="216" y="114"/>
                    </a:cubicBezTo>
                    <a:cubicBezTo>
                      <a:pt x="216" y="139"/>
                      <a:pt x="207" y="162"/>
                      <a:pt x="191" y="180"/>
                    </a:cubicBezTo>
                    <a:cubicBezTo>
                      <a:pt x="175" y="175"/>
                      <a:pt x="175" y="175"/>
                      <a:pt x="175" y="175"/>
                    </a:cubicBezTo>
                    <a:cubicBezTo>
                      <a:pt x="173" y="174"/>
                      <a:pt x="171" y="175"/>
                      <a:pt x="170" y="177"/>
                    </a:cubicBezTo>
                    <a:cubicBezTo>
                      <a:pt x="169" y="179"/>
                      <a:pt x="170" y="181"/>
                      <a:pt x="172" y="182"/>
                    </a:cubicBezTo>
                    <a:cubicBezTo>
                      <a:pt x="196" y="191"/>
                      <a:pt x="196" y="191"/>
                      <a:pt x="196" y="191"/>
                    </a:cubicBezTo>
                    <a:cubicBezTo>
                      <a:pt x="196" y="191"/>
                      <a:pt x="197" y="191"/>
                      <a:pt x="197" y="191"/>
                    </a:cubicBezTo>
                    <a:cubicBezTo>
                      <a:pt x="197" y="191"/>
                      <a:pt x="197" y="191"/>
                      <a:pt x="198" y="191"/>
                    </a:cubicBezTo>
                    <a:cubicBezTo>
                      <a:pt x="198" y="191"/>
                      <a:pt x="198" y="191"/>
                      <a:pt x="198" y="191"/>
                    </a:cubicBezTo>
                    <a:cubicBezTo>
                      <a:pt x="198" y="191"/>
                      <a:pt x="198" y="191"/>
                      <a:pt x="198" y="191"/>
                    </a:cubicBezTo>
                    <a:cubicBezTo>
                      <a:pt x="199" y="191"/>
                      <a:pt x="201" y="190"/>
                      <a:pt x="201" y="188"/>
                    </a:cubicBezTo>
                    <a:cubicBezTo>
                      <a:pt x="201" y="188"/>
                      <a:pt x="201" y="187"/>
                      <a:pt x="201" y="187"/>
                    </a:cubicBezTo>
                    <a:cubicBezTo>
                      <a:pt x="218" y="166"/>
                      <a:pt x="228" y="141"/>
                      <a:pt x="228" y="114"/>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5" name="Dyn_Shadow" descr="shadow" title="shadow"/>
          <p:cNvSpPr/>
          <p:nvPr/>
        </p:nvSpPr>
        <p:spPr>
          <a:xfrm>
            <a:off x="1621305" y="3388417"/>
            <a:ext cx="202204" cy="75912"/>
          </a:xfrm>
          <a:prstGeom prst="ellipse">
            <a:avLst/>
          </a:prstGeom>
          <a:gradFill flip="none" rotWithShape="1">
            <a:gsLst>
              <a:gs pos="0">
                <a:srgbClr val="000000">
                  <a:alpha val="25000"/>
                </a:srgbClr>
              </a:gs>
              <a:gs pos="100000">
                <a:srgbClr val="000000">
                  <a:lumMod val="100000"/>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Dyn_Pole" descr="pole" title="pole"/>
          <p:cNvSpPr>
            <a:spLocks noChangeAspect="1" noEditPoints="1"/>
          </p:cNvSpPr>
          <p:nvPr/>
        </p:nvSpPr>
        <p:spPr bwMode="auto">
          <a:xfrm>
            <a:off x="1684841" y="2317749"/>
            <a:ext cx="70446" cy="1126499"/>
          </a:xfrm>
          <a:custGeom>
            <a:avLst/>
            <a:gdLst>
              <a:gd name="T0" fmla="*/ 32 w 48"/>
              <a:gd name="T1" fmla="*/ 718 h 765"/>
              <a:gd name="T2" fmla="*/ 32 w 48"/>
              <a:gd name="T3" fmla="*/ 0 h 765"/>
              <a:gd name="T4" fmla="*/ 16 w 48"/>
              <a:gd name="T5" fmla="*/ 0 h 765"/>
              <a:gd name="T6" fmla="*/ 16 w 48"/>
              <a:gd name="T7" fmla="*/ 718 h 765"/>
              <a:gd name="T8" fmla="*/ 0 w 48"/>
              <a:gd name="T9" fmla="*/ 741 h 765"/>
              <a:gd name="T10" fmla="*/ 24 w 48"/>
              <a:gd name="T11" fmla="*/ 765 h 765"/>
              <a:gd name="T12" fmla="*/ 48 w 48"/>
              <a:gd name="T13" fmla="*/ 741 h 765"/>
              <a:gd name="T14" fmla="*/ 32 w 48"/>
              <a:gd name="T15" fmla="*/ 718 h 765"/>
              <a:gd name="T16" fmla="*/ 24 w 48"/>
              <a:gd name="T17" fmla="*/ 749 h 765"/>
              <a:gd name="T18" fmla="*/ 16 w 48"/>
              <a:gd name="T19" fmla="*/ 741 h 765"/>
              <a:gd name="T20" fmla="*/ 24 w 48"/>
              <a:gd name="T21" fmla="*/ 733 h 765"/>
              <a:gd name="T22" fmla="*/ 32 w 48"/>
              <a:gd name="T23" fmla="*/ 741 h 765"/>
              <a:gd name="T24" fmla="*/ 24 w 48"/>
              <a:gd name="T25" fmla="*/ 74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65">
                <a:moveTo>
                  <a:pt x="32" y="718"/>
                </a:moveTo>
                <a:cubicBezTo>
                  <a:pt x="32" y="0"/>
                  <a:pt x="32" y="0"/>
                  <a:pt x="32" y="0"/>
                </a:cubicBezTo>
                <a:cubicBezTo>
                  <a:pt x="16" y="0"/>
                  <a:pt x="16" y="0"/>
                  <a:pt x="16" y="0"/>
                </a:cubicBezTo>
                <a:cubicBezTo>
                  <a:pt x="16" y="718"/>
                  <a:pt x="16" y="718"/>
                  <a:pt x="16" y="718"/>
                </a:cubicBezTo>
                <a:cubicBezTo>
                  <a:pt x="7" y="722"/>
                  <a:pt x="0" y="730"/>
                  <a:pt x="0" y="741"/>
                </a:cubicBezTo>
                <a:cubicBezTo>
                  <a:pt x="0" y="754"/>
                  <a:pt x="11" y="765"/>
                  <a:pt x="24" y="765"/>
                </a:cubicBezTo>
                <a:cubicBezTo>
                  <a:pt x="38" y="765"/>
                  <a:pt x="48" y="754"/>
                  <a:pt x="48" y="741"/>
                </a:cubicBezTo>
                <a:cubicBezTo>
                  <a:pt x="48" y="730"/>
                  <a:pt x="42" y="722"/>
                  <a:pt x="32" y="718"/>
                </a:cubicBezTo>
                <a:close/>
                <a:moveTo>
                  <a:pt x="24" y="749"/>
                </a:moveTo>
                <a:cubicBezTo>
                  <a:pt x="20" y="749"/>
                  <a:pt x="16" y="745"/>
                  <a:pt x="16" y="741"/>
                </a:cubicBezTo>
                <a:cubicBezTo>
                  <a:pt x="16" y="736"/>
                  <a:pt x="20" y="733"/>
                  <a:pt x="24" y="733"/>
                </a:cubicBezTo>
                <a:cubicBezTo>
                  <a:pt x="29" y="733"/>
                  <a:pt x="32" y="736"/>
                  <a:pt x="32" y="741"/>
                </a:cubicBezTo>
                <a:cubicBezTo>
                  <a:pt x="32" y="745"/>
                  <a:pt x="29" y="749"/>
                  <a:pt x="24" y="749"/>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Dyn_Flag" descr="dynamic content" title="dynamic content"/>
          <p:cNvSpPr/>
          <p:nvPr/>
        </p:nvSpPr>
        <p:spPr>
          <a:xfrm>
            <a:off x="793750" y="2317749"/>
            <a:ext cx="908562" cy="755843"/>
          </a:xfrm>
          <a:prstGeom prst="rect">
            <a:avLst/>
          </a:pr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2" name="Dynamic Content" descr="graphic box" title="graphic box"/>
          <p:cNvGrpSpPr/>
          <p:nvPr/>
        </p:nvGrpSpPr>
        <p:grpSpPr bwMode="white">
          <a:xfrm>
            <a:off x="793751" y="2392688"/>
            <a:ext cx="882999" cy="680905"/>
            <a:chOff x="1107365" y="2450805"/>
            <a:chExt cx="687649" cy="602388"/>
          </a:xfrm>
        </p:grpSpPr>
        <p:sp>
          <p:nvSpPr>
            <p:cNvPr id="135" name="TextBox 134"/>
            <p:cNvSpPr txBox="1"/>
            <p:nvPr/>
          </p:nvSpPr>
          <p:spPr bwMode="white">
            <a:xfrm>
              <a:off x="1107365" y="2590307"/>
              <a:ext cx="687649" cy="462886"/>
            </a:xfrm>
            <a:prstGeom prst="rect">
              <a:avLst/>
            </a:prstGeom>
            <a:noFill/>
          </p:spPr>
          <p:txBody>
            <a:bodyPr wrap="none" rtlCol="0">
              <a:spAutoFit/>
            </a:bodyPr>
            <a:lstStyle/>
            <a:p>
              <a:r>
                <a:rPr lang="en-US" sz="1400" dirty="0" smtClean="0">
                  <a:solidFill>
                    <a:schemeClr val="bg1"/>
                  </a:solidFill>
                </a:rPr>
                <a:t>Dynamic</a:t>
              </a:r>
              <a:br>
                <a:rPr lang="en-US" sz="1400" dirty="0" smtClean="0">
                  <a:solidFill>
                    <a:schemeClr val="bg1"/>
                  </a:solidFill>
                </a:rPr>
              </a:br>
              <a:r>
                <a:rPr lang="en-US" sz="1400" dirty="0" smtClean="0">
                  <a:solidFill>
                    <a:schemeClr val="bg1"/>
                  </a:solidFill>
                </a:rPr>
                <a:t>Content</a:t>
              </a:r>
              <a:endParaRPr lang="en-US" sz="1400" dirty="0">
                <a:solidFill>
                  <a:schemeClr val="bg1"/>
                </a:solidFill>
              </a:endParaRPr>
            </a:p>
          </p:txBody>
        </p:sp>
        <p:grpSp>
          <p:nvGrpSpPr>
            <p:cNvPr id="1053" name="Group 1052"/>
            <p:cNvGrpSpPr>
              <a:grpSpLocks noChangeAspect="1"/>
            </p:cNvGrpSpPr>
            <p:nvPr/>
          </p:nvGrpSpPr>
          <p:grpSpPr bwMode="white">
            <a:xfrm>
              <a:off x="1211456" y="2450805"/>
              <a:ext cx="177540" cy="155448"/>
              <a:chOff x="3830638" y="6197600"/>
              <a:chExt cx="1747838" cy="1530350"/>
            </a:xfrm>
          </p:grpSpPr>
          <p:sp>
            <p:nvSpPr>
              <p:cNvPr id="1050" name="Freeform 56"/>
              <p:cNvSpPr>
                <a:spLocks noEditPoints="1"/>
              </p:cNvSpPr>
              <p:nvPr/>
            </p:nvSpPr>
            <p:spPr bwMode="white">
              <a:xfrm>
                <a:off x="3830638" y="6197600"/>
                <a:ext cx="1747838" cy="1530350"/>
              </a:xfrm>
              <a:custGeom>
                <a:avLst/>
                <a:gdLst>
                  <a:gd name="T0" fmla="*/ 428 w 466"/>
                  <a:gd name="T1" fmla="*/ 36 h 408"/>
                  <a:gd name="T2" fmla="*/ 168 w 466"/>
                  <a:gd name="T3" fmla="*/ 36 h 408"/>
                  <a:gd name="T4" fmla="*/ 147 w 466"/>
                  <a:gd name="T5" fmla="*/ 8 h 408"/>
                  <a:gd name="T6" fmla="*/ 131 w 466"/>
                  <a:gd name="T7" fmla="*/ 0 h 408"/>
                  <a:gd name="T8" fmla="*/ 38 w 466"/>
                  <a:gd name="T9" fmla="*/ 0 h 408"/>
                  <a:gd name="T10" fmla="*/ 0 w 466"/>
                  <a:gd name="T11" fmla="*/ 38 h 408"/>
                  <a:gd name="T12" fmla="*/ 0 w 466"/>
                  <a:gd name="T13" fmla="*/ 370 h 408"/>
                  <a:gd name="T14" fmla="*/ 8 w 466"/>
                  <a:gd name="T15" fmla="*/ 378 h 408"/>
                  <a:gd name="T16" fmla="*/ 16 w 466"/>
                  <a:gd name="T17" fmla="*/ 370 h 408"/>
                  <a:gd name="T18" fmla="*/ 16 w 466"/>
                  <a:gd name="T19" fmla="*/ 114 h 408"/>
                  <a:gd name="T20" fmla="*/ 38 w 466"/>
                  <a:gd name="T21" fmla="*/ 104 h 408"/>
                  <a:gd name="T22" fmla="*/ 428 w 466"/>
                  <a:gd name="T23" fmla="*/ 104 h 408"/>
                  <a:gd name="T24" fmla="*/ 450 w 466"/>
                  <a:gd name="T25" fmla="*/ 114 h 408"/>
                  <a:gd name="T26" fmla="*/ 450 w 466"/>
                  <a:gd name="T27" fmla="*/ 370 h 408"/>
                  <a:gd name="T28" fmla="*/ 428 w 466"/>
                  <a:gd name="T29" fmla="*/ 392 h 408"/>
                  <a:gd name="T30" fmla="*/ 38 w 466"/>
                  <a:gd name="T31" fmla="*/ 392 h 408"/>
                  <a:gd name="T32" fmla="*/ 30 w 466"/>
                  <a:gd name="T33" fmla="*/ 400 h 408"/>
                  <a:gd name="T34" fmla="*/ 38 w 466"/>
                  <a:gd name="T35" fmla="*/ 408 h 408"/>
                  <a:gd name="T36" fmla="*/ 428 w 466"/>
                  <a:gd name="T37" fmla="*/ 408 h 408"/>
                  <a:gd name="T38" fmla="*/ 466 w 466"/>
                  <a:gd name="T39" fmla="*/ 370 h 408"/>
                  <a:gd name="T40" fmla="*/ 466 w 466"/>
                  <a:gd name="T41" fmla="*/ 74 h 408"/>
                  <a:gd name="T42" fmla="*/ 428 w 466"/>
                  <a:gd name="T43" fmla="*/ 36 h 408"/>
                  <a:gd name="T44" fmla="*/ 450 w 466"/>
                  <a:gd name="T45" fmla="*/ 103 h 408"/>
                  <a:gd name="T46" fmla="*/ 428 w 466"/>
                  <a:gd name="T47" fmla="*/ 96 h 408"/>
                  <a:gd name="T48" fmla="*/ 38 w 466"/>
                  <a:gd name="T49" fmla="*/ 96 h 408"/>
                  <a:gd name="T50" fmla="*/ 16 w 466"/>
                  <a:gd name="T51" fmla="*/ 103 h 408"/>
                  <a:gd name="T52" fmla="*/ 16 w 466"/>
                  <a:gd name="T53" fmla="*/ 38 h 408"/>
                  <a:gd name="T54" fmla="*/ 38 w 466"/>
                  <a:gd name="T55" fmla="*/ 16 h 408"/>
                  <a:gd name="T56" fmla="*/ 131 w 466"/>
                  <a:gd name="T57" fmla="*/ 16 h 408"/>
                  <a:gd name="T58" fmla="*/ 134 w 466"/>
                  <a:gd name="T59" fmla="*/ 18 h 408"/>
                  <a:gd name="T60" fmla="*/ 157 w 466"/>
                  <a:gd name="T61" fmla="*/ 48 h 408"/>
                  <a:gd name="T62" fmla="*/ 163 w 466"/>
                  <a:gd name="T63" fmla="*/ 52 h 408"/>
                  <a:gd name="T64" fmla="*/ 428 w 466"/>
                  <a:gd name="T65" fmla="*/ 52 h 408"/>
                  <a:gd name="T66" fmla="*/ 450 w 466"/>
                  <a:gd name="T67" fmla="*/ 74 h 408"/>
                  <a:gd name="T68" fmla="*/ 450 w 466"/>
                  <a:gd name="T69" fmla="*/ 1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6" h="408">
                    <a:moveTo>
                      <a:pt x="428" y="36"/>
                    </a:moveTo>
                    <a:cubicBezTo>
                      <a:pt x="168" y="36"/>
                      <a:pt x="168" y="36"/>
                      <a:pt x="168" y="36"/>
                    </a:cubicBezTo>
                    <a:cubicBezTo>
                      <a:pt x="147" y="8"/>
                      <a:pt x="147" y="8"/>
                      <a:pt x="147" y="8"/>
                    </a:cubicBezTo>
                    <a:cubicBezTo>
                      <a:pt x="143" y="3"/>
                      <a:pt x="137" y="0"/>
                      <a:pt x="131" y="0"/>
                    </a:cubicBezTo>
                    <a:cubicBezTo>
                      <a:pt x="38" y="0"/>
                      <a:pt x="38" y="0"/>
                      <a:pt x="38" y="0"/>
                    </a:cubicBezTo>
                    <a:cubicBezTo>
                      <a:pt x="17" y="0"/>
                      <a:pt x="0" y="17"/>
                      <a:pt x="0" y="38"/>
                    </a:cubicBezTo>
                    <a:cubicBezTo>
                      <a:pt x="0" y="370"/>
                      <a:pt x="0" y="370"/>
                      <a:pt x="0" y="370"/>
                    </a:cubicBezTo>
                    <a:cubicBezTo>
                      <a:pt x="0" y="374"/>
                      <a:pt x="3" y="378"/>
                      <a:pt x="8" y="378"/>
                    </a:cubicBezTo>
                    <a:cubicBezTo>
                      <a:pt x="12" y="378"/>
                      <a:pt x="16" y="374"/>
                      <a:pt x="16" y="370"/>
                    </a:cubicBezTo>
                    <a:cubicBezTo>
                      <a:pt x="16" y="114"/>
                      <a:pt x="16" y="114"/>
                      <a:pt x="16" y="114"/>
                    </a:cubicBezTo>
                    <a:cubicBezTo>
                      <a:pt x="20" y="108"/>
                      <a:pt x="29" y="104"/>
                      <a:pt x="38" y="104"/>
                    </a:cubicBezTo>
                    <a:cubicBezTo>
                      <a:pt x="428" y="104"/>
                      <a:pt x="428" y="104"/>
                      <a:pt x="428" y="104"/>
                    </a:cubicBezTo>
                    <a:cubicBezTo>
                      <a:pt x="437" y="104"/>
                      <a:pt x="445" y="108"/>
                      <a:pt x="450" y="114"/>
                    </a:cubicBezTo>
                    <a:cubicBezTo>
                      <a:pt x="450" y="370"/>
                      <a:pt x="450" y="370"/>
                      <a:pt x="450" y="370"/>
                    </a:cubicBezTo>
                    <a:cubicBezTo>
                      <a:pt x="450" y="382"/>
                      <a:pt x="440" y="392"/>
                      <a:pt x="428" y="392"/>
                    </a:cubicBezTo>
                    <a:cubicBezTo>
                      <a:pt x="38" y="392"/>
                      <a:pt x="38" y="392"/>
                      <a:pt x="38" y="392"/>
                    </a:cubicBezTo>
                    <a:cubicBezTo>
                      <a:pt x="34" y="392"/>
                      <a:pt x="30" y="396"/>
                      <a:pt x="30" y="400"/>
                    </a:cubicBezTo>
                    <a:cubicBezTo>
                      <a:pt x="30" y="404"/>
                      <a:pt x="34" y="408"/>
                      <a:pt x="38" y="408"/>
                    </a:cubicBezTo>
                    <a:cubicBezTo>
                      <a:pt x="428" y="408"/>
                      <a:pt x="428" y="408"/>
                      <a:pt x="428" y="408"/>
                    </a:cubicBezTo>
                    <a:cubicBezTo>
                      <a:pt x="449" y="408"/>
                      <a:pt x="466" y="391"/>
                      <a:pt x="466" y="370"/>
                    </a:cubicBezTo>
                    <a:cubicBezTo>
                      <a:pt x="466" y="74"/>
                      <a:pt x="466" y="74"/>
                      <a:pt x="466" y="74"/>
                    </a:cubicBezTo>
                    <a:cubicBezTo>
                      <a:pt x="466" y="53"/>
                      <a:pt x="449" y="36"/>
                      <a:pt x="428" y="36"/>
                    </a:cubicBezTo>
                    <a:close/>
                    <a:moveTo>
                      <a:pt x="450" y="103"/>
                    </a:moveTo>
                    <a:cubicBezTo>
                      <a:pt x="444" y="99"/>
                      <a:pt x="436" y="96"/>
                      <a:pt x="428" y="96"/>
                    </a:cubicBezTo>
                    <a:cubicBezTo>
                      <a:pt x="38" y="96"/>
                      <a:pt x="38" y="96"/>
                      <a:pt x="38" y="96"/>
                    </a:cubicBezTo>
                    <a:cubicBezTo>
                      <a:pt x="30" y="96"/>
                      <a:pt x="22" y="99"/>
                      <a:pt x="16" y="103"/>
                    </a:cubicBezTo>
                    <a:cubicBezTo>
                      <a:pt x="16" y="38"/>
                      <a:pt x="16" y="38"/>
                      <a:pt x="16" y="38"/>
                    </a:cubicBezTo>
                    <a:cubicBezTo>
                      <a:pt x="16" y="26"/>
                      <a:pt x="26" y="16"/>
                      <a:pt x="38" y="16"/>
                    </a:cubicBezTo>
                    <a:cubicBezTo>
                      <a:pt x="131" y="16"/>
                      <a:pt x="131" y="16"/>
                      <a:pt x="131" y="16"/>
                    </a:cubicBezTo>
                    <a:cubicBezTo>
                      <a:pt x="132" y="16"/>
                      <a:pt x="134" y="17"/>
                      <a:pt x="134" y="18"/>
                    </a:cubicBezTo>
                    <a:cubicBezTo>
                      <a:pt x="157" y="48"/>
                      <a:pt x="157" y="48"/>
                      <a:pt x="157" y="48"/>
                    </a:cubicBezTo>
                    <a:cubicBezTo>
                      <a:pt x="159" y="50"/>
                      <a:pt x="161" y="52"/>
                      <a:pt x="163" y="52"/>
                    </a:cubicBezTo>
                    <a:cubicBezTo>
                      <a:pt x="428" y="52"/>
                      <a:pt x="428" y="52"/>
                      <a:pt x="428" y="52"/>
                    </a:cubicBezTo>
                    <a:cubicBezTo>
                      <a:pt x="440" y="52"/>
                      <a:pt x="450" y="62"/>
                      <a:pt x="450" y="74"/>
                    </a:cubicBezTo>
                    <a:lnTo>
                      <a:pt x="450" y="10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57"/>
              <p:cNvSpPr>
                <a:spLocks/>
              </p:cNvSpPr>
              <p:nvPr/>
            </p:nvSpPr>
            <p:spPr bwMode="white">
              <a:xfrm>
                <a:off x="4449763" y="6662738"/>
                <a:ext cx="504825" cy="896938"/>
              </a:xfrm>
              <a:custGeom>
                <a:avLst/>
                <a:gdLst>
                  <a:gd name="T0" fmla="*/ 90 w 135"/>
                  <a:gd name="T1" fmla="*/ 86 h 239"/>
                  <a:gd name="T2" fmla="*/ 90 w 135"/>
                  <a:gd name="T3" fmla="*/ 231 h 239"/>
                  <a:gd name="T4" fmla="*/ 53 w 135"/>
                  <a:gd name="T5" fmla="*/ 231 h 239"/>
                  <a:gd name="T6" fmla="*/ 49 w 135"/>
                  <a:gd name="T7" fmla="*/ 235 h 239"/>
                  <a:gd name="T8" fmla="*/ 53 w 135"/>
                  <a:gd name="T9" fmla="*/ 239 h 239"/>
                  <a:gd name="T10" fmla="*/ 94 w 135"/>
                  <a:gd name="T11" fmla="*/ 239 h 239"/>
                  <a:gd name="T12" fmla="*/ 98 w 135"/>
                  <a:gd name="T13" fmla="*/ 235 h 239"/>
                  <a:gd name="T14" fmla="*/ 98 w 135"/>
                  <a:gd name="T15" fmla="*/ 90 h 239"/>
                  <a:gd name="T16" fmla="*/ 131 w 135"/>
                  <a:gd name="T17" fmla="*/ 90 h 239"/>
                  <a:gd name="T18" fmla="*/ 135 w 135"/>
                  <a:gd name="T19" fmla="*/ 87 h 239"/>
                  <a:gd name="T20" fmla="*/ 134 w 135"/>
                  <a:gd name="T21" fmla="*/ 83 h 239"/>
                  <a:gd name="T22" fmla="*/ 71 w 135"/>
                  <a:gd name="T23" fmla="*/ 2 h 239"/>
                  <a:gd name="T24" fmla="*/ 65 w 135"/>
                  <a:gd name="T25" fmla="*/ 2 h 239"/>
                  <a:gd name="T26" fmla="*/ 1 w 135"/>
                  <a:gd name="T27" fmla="*/ 83 h 239"/>
                  <a:gd name="T28" fmla="*/ 1 w 135"/>
                  <a:gd name="T29" fmla="*/ 87 h 239"/>
                  <a:gd name="T30" fmla="*/ 5 w 135"/>
                  <a:gd name="T31" fmla="*/ 90 h 239"/>
                  <a:gd name="T32" fmla="*/ 32 w 135"/>
                  <a:gd name="T33" fmla="*/ 90 h 239"/>
                  <a:gd name="T34" fmla="*/ 32 w 135"/>
                  <a:gd name="T35" fmla="*/ 217 h 239"/>
                  <a:gd name="T36" fmla="*/ 36 w 135"/>
                  <a:gd name="T37" fmla="*/ 221 h 239"/>
                  <a:gd name="T38" fmla="*/ 40 w 135"/>
                  <a:gd name="T39" fmla="*/ 217 h 239"/>
                  <a:gd name="T40" fmla="*/ 40 w 135"/>
                  <a:gd name="T41" fmla="*/ 86 h 239"/>
                  <a:gd name="T42" fmla="*/ 36 w 135"/>
                  <a:gd name="T43" fmla="*/ 82 h 239"/>
                  <a:gd name="T44" fmla="*/ 13 w 135"/>
                  <a:gd name="T45" fmla="*/ 82 h 239"/>
                  <a:gd name="T46" fmla="*/ 68 w 135"/>
                  <a:gd name="T47" fmla="*/ 11 h 239"/>
                  <a:gd name="T48" fmla="*/ 123 w 135"/>
                  <a:gd name="T49" fmla="*/ 82 h 239"/>
                  <a:gd name="T50" fmla="*/ 94 w 135"/>
                  <a:gd name="T51" fmla="*/ 82 h 239"/>
                  <a:gd name="T52" fmla="*/ 90 w 135"/>
                  <a:gd name="T53" fmla="*/ 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 h="239">
                    <a:moveTo>
                      <a:pt x="90" y="86"/>
                    </a:moveTo>
                    <a:cubicBezTo>
                      <a:pt x="90" y="231"/>
                      <a:pt x="90" y="231"/>
                      <a:pt x="90" y="231"/>
                    </a:cubicBezTo>
                    <a:cubicBezTo>
                      <a:pt x="53" y="231"/>
                      <a:pt x="53" y="231"/>
                      <a:pt x="53" y="231"/>
                    </a:cubicBezTo>
                    <a:cubicBezTo>
                      <a:pt x="50" y="231"/>
                      <a:pt x="49" y="232"/>
                      <a:pt x="49" y="235"/>
                    </a:cubicBezTo>
                    <a:cubicBezTo>
                      <a:pt x="49" y="237"/>
                      <a:pt x="50" y="239"/>
                      <a:pt x="53" y="239"/>
                    </a:cubicBezTo>
                    <a:cubicBezTo>
                      <a:pt x="94" y="239"/>
                      <a:pt x="94" y="239"/>
                      <a:pt x="94" y="239"/>
                    </a:cubicBezTo>
                    <a:cubicBezTo>
                      <a:pt x="97" y="239"/>
                      <a:pt x="98" y="237"/>
                      <a:pt x="98" y="235"/>
                    </a:cubicBezTo>
                    <a:cubicBezTo>
                      <a:pt x="98" y="90"/>
                      <a:pt x="98" y="90"/>
                      <a:pt x="98" y="90"/>
                    </a:cubicBezTo>
                    <a:cubicBezTo>
                      <a:pt x="131" y="90"/>
                      <a:pt x="131" y="90"/>
                      <a:pt x="131" y="90"/>
                    </a:cubicBezTo>
                    <a:cubicBezTo>
                      <a:pt x="133" y="90"/>
                      <a:pt x="134" y="89"/>
                      <a:pt x="135" y="87"/>
                    </a:cubicBezTo>
                    <a:cubicBezTo>
                      <a:pt x="135" y="86"/>
                      <a:pt x="135" y="84"/>
                      <a:pt x="134" y="83"/>
                    </a:cubicBezTo>
                    <a:cubicBezTo>
                      <a:pt x="71" y="2"/>
                      <a:pt x="71" y="2"/>
                      <a:pt x="71" y="2"/>
                    </a:cubicBezTo>
                    <a:cubicBezTo>
                      <a:pt x="69" y="0"/>
                      <a:pt x="66" y="0"/>
                      <a:pt x="65" y="2"/>
                    </a:cubicBezTo>
                    <a:cubicBezTo>
                      <a:pt x="1" y="83"/>
                      <a:pt x="1" y="83"/>
                      <a:pt x="1" y="83"/>
                    </a:cubicBezTo>
                    <a:cubicBezTo>
                      <a:pt x="0" y="84"/>
                      <a:pt x="0" y="86"/>
                      <a:pt x="1" y="87"/>
                    </a:cubicBezTo>
                    <a:cubicBezTo>
                      <a:pt x="2" y="89"/>
                      <a:pt x="3" y="90"/>
                      <a:pt x="5" y="90"/>
                    </a:cubicBezTo>
                    <a:cubicBezTo>
                      <a:pt x="32" y="90"/>
                      <a:pt x="32" y="90"/>
                      <a:pt x="32" y="90"/>
                    </a:cubicBezTo>
                    <a:cubicBezTo>
                      <a:pt x="32" y="217"/>
                      <a:pt x="32" y="217"/>
                      <a:pt x="32" y="217"/>
                    </a:cubicBezTo>
                    <a:cubicBezTo>
                      <a:pt x="32" y="219"/>
                      <a:pt x="34" y="221"/>
                      <a:pt x="36" y="221"/>
                    </a:cubicBezTo>
                    <a:cubicBezTo>
                      <a:pt x="38" y="221"/>
                      <a:pt x="40" y="219"/>
                      <a:pt x="40" y="217"/>
                    </a:cubicBezTo>
                    <a:cubicBezTo>
                      <a:pt x="40" y="86"/>
                      <a:pt x="40" y="86"/>
                      <a:pt x="40" y="86"/>
                    </a:cubicBezTo>
                    <a:cubicBezTo>
                      <a:pt x="40" y="83"/>
                      <a:pt x="38" y="82"/>
                      <a:pt x="36" y="82"/>
                    </a:cubicBezTo>
                    <a:cubicBezTo>
                      <a:pt x="13" y="82"/>
                      <a:pt x="13" y="82"/>
                      <a:pt x="13" y="82"/>
                    </a:cubicBezTo>
                    <a:cubicBezTo>
                      <a:pt x="68" y="11"/>
                      <a:pt x="68" y="11"/>
                      <a:pt x="68" y="11"/>
                    </a:cubicBezTo>
                    <a:cubicBezTo>
                      <a:pt x="123" y="82"/>
                      <a:pt x="123" y="82"/>
                      <a:pt x="123" y="82"/>
                    </a:cubicBezTo>
                    <a:cubicBezTo>
                      <a:pt x="94" y="82"/>
                      <a:pt x="94" y="82"/>
                      <a:pt x="94" y="82"/>
                    </a:cubicBezTo>
                    <a:cubicBezTo>
                      <a:pt x="92" y="82"/>
                      <a:pt x="90" y="83"/>
                      <a:pt x="90"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77" name="Int_Shadow" descr="shadow" title="shadow"/>
          <p:cNvSpPr/>
          <p:nvPr/>
        </p:nvSpPr>
        <p:spPr>
          <a:xfrm>
            <a:off x="7706602" y="2627450"/>
            <a:ext cx="202204" cy="75912"/>
          </a:xfrm>
          <a:prstGeom prst="ellipse">
            <a:avLst/>
          </a:prstGeom>
          <a:gradFill flip="none" rotWithShape="1">
            <a:gsLst>
              <a:gs pos="0">
                <a:srgbClr val="000000">
                  <a:alpha val="25000"/>
                </a:srgbClr>
              </a:gs>
              <a:gs pos="100000">
                <a:srgbClr val="000000">
                  <a:lumMod val="100000"/>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Int_Pole" descr="pole" title="pole"/>
          <p:cNvSpPr>
            <a:spLocks noChangeAspect="1" noEditPoints="1"/>
          </p:cNvSpPr>
          <p:nvPr/>
        </p:nvSpPr>
        <p:spPr bwMode="auto">
          <a:xfrm>
            <a:off x="7764817" y="1293975"/>
            <a:ext cx="85774" cy="1371600"/>
          </a:xfrm>
          <a:custGeom>
            <a:avLst/>
            <a:gdLst>
              <a:gd name="T0" fmla="*/ 32 w 48"/>
              <a:gd name="T1" fmla="*/ 718 h 765"/>
              <a:gd name="T2" fmla="*/ 32 w 48"/>
              <a:gd name="T3" fmla="*/ 0 h 765"/>
              <a:gd name="T4" fmla="*/ 16 w 48"/>
              <a:gd name="T5" fmla="*/ 0 h 765"/>
              <a:gd name="T6" fmla="*/ 16 w 48"/>
              <a:gd name="T7" fmla="*/ 718 h 765"/>
              <a:gd name="T8" fmla="*/ 0 w 48"/>
              <a:gd name="T9" fmla="*/ 741 h 765"/>
              <a:gd name="T10" fmla="*/ 24 w 48"/>
              <a:gd name="T11" fmla="*/ 765 h 765"/>
              <a:gd name="T12" fmla="*/ 48 w 48"/>
              <a:gd name="T13" fmla="*/ 741 h 765"/>
              <a:gd name="T14" fmla="*/ 32 w 48"/>
              <a:gd name="T15" fmla="*/ 718 h 765"/>
              <a:gd name="T16" fmla="*/ 24 w 48"/>
              <a:gd name="T17" fmla="*/ 749 h 765"/>
              <a:gd name="T18" fmla="*/ 16 w 48"/>
              <a:gd name="T19" fmla="*/ 741 h 765"/>
              <a:gd name="T20" fmla="*/ 24 w 48"/>
              <a:gd name="T21" fmla="*/ 733 h 765"/>
              <a:gd name="T22" fmla="*/ 32 w 48"/>
              <a:gd name="T23" fmla="*/ 741 h 765"/>
              <a:gd name="T24" fmla="*/ 24 w 48"/>
              <a:gd name="T25" fmla="*/ 74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65">
                <a:moveTo>
                  <a:pt x="32" y="718"/>
                </a:moveTo>
                <a:cubicBezTo>
                  <a:pt x="32" y="0"/>
                  <a:pt x="32" y="0"/>
                  <a:pt x="32" y="0"/>
                </a:cubicBezTo>
                <a:cubicBezTo>
                  <a:pt x="16" y="0"/>
                  <a:pt x="16" y="0"/>
                  <a:pt x="16" y="0"/>
                </a:cubicBezTo>
                <a:cubicBezTo>
                  <a:pt x="16" y="718"/>
                  <a:pt x="16" y="718"/>
                  <a:pt x="16" y="718"/>
                </a:cubicBezTo>
                <a:cubicBezTo>
                  <a:pt x="7" y="722"/>
                  <a:pt x="0" y="730"/>
                  <a:pt x="0" y="741"/>
                </a:cubicBezTo>
                <a:cubicBezTo>
                  <a:pt x="0" y="754"/>
                  <a:pt x="11" y="765"/>
                  <a:pt x="24" y="765"/>
                </a:cubicBezTo>
                <a:cubicBezTo>
                  <a:pt x="38" y="765"/>
                  <a:pt x="48" y="754"/>
                  <a:pt x="48" y="741"/>
                </a:cubicBezTo>
                <a:cubicBezTo>
                  <a:pt x="48" y="730"/>
                  <a:pt x="42" y="722"/>
                  <a:pt x="32" y="718"/>
                </a:cubicBezTo>
                <a:close/>
                <a:moveTo>
                  <a:pt x="24" y="749"/>
                </a:moveTo>
                <a:cubicBezTo>
                  <a:pt x="20" y="749"/>
                  <a:pt x="16" y="745"/>
                  <a:pt x="16" y="741"/>
                </a:cubicBezTo>
                <a:cubicBezTo>
                  <a:pt x="16" y="736"/>
                  <a:pt x="20" y="733"/>
                  <a:pt x="24" y="733"/>
                </a:cubicBezTo>
                <a:cubicBezTo>
                  <a:pt x="29" y="733"/>
                  <a:pt x="32" y="736"/>
                  <a:pt x="32" y="741"/>
                </a:cubicBezTo>
                <a:cubicBezTo>
                  <a:pt x="32" y="745"/>
                  <a:pt x="29" y="749"/>
                  <a:pt x="24" y="749"/>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Int_Flag" descr="interactive" title="interactive"/>
          <p:cNvSpPr/>
          <p:nvPr/>
        </p:nvSpPr>
        <p:spPr>
          <a:xfrm>
            <a:off x="6826250" y="1293975"/>
            <a:ext cx="962141" cy="484632"/>
          </a:xfrm>
          <a:prstGeom prst="rect">
            <a:avLst/>
          </a:prstGeom>
          <a:solidFill>
            <a:srgbClr val="00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1" name="Interactive" descr="graphic box" title="graphic box"/>
          <p:cNvGrpSpPr/>
          <p:nvPr/>
        </p:nvGrpSpPr>
        <p:grpSpPr bwMode="white">
          <a:xfrm>
            <a:off x="6807200" y="1352550"/>
            <a:ext cx="1012917" cy="434755"/>
            <a:chOff x="6858579" y="1413784"/>
            <a:chExt cx="1012917" cy="434755"/>
          </a:xfrm>
        </p:grpSpPr>
        <p:sp>
          <p:nvSpPr>
            <p:cNvPr id="118" name="TextBox 117"/>
            <p:cNvSpPr txBox="1"/>
            <p:nvPr/>
          </p:nvSpPr>
          <p:spPr bwMode="white">
            <a:xfrm>
              <a:off x="6858579" y="1540762"/>
              <a:ext cx="1012917" cy="307777"/>
            </a:xfrm>
            <a:prstGeom prst="rect">
              <a:avLst/>
            </a:prstGeom>
            <a:noFill/>
          </p:spPr>
          <p:txBody>
            <a:bodyPr wrap="none" rtlCol="0">
              <a:spAutoFit/>
            </a:bodyPr>
            <a:lstStyle/>
            <a:p>
              <a:r>
                <a:rPr lang="en-US" sz="1400" dirty="0" smtClean="0">
                  <a:solidFill>
                    <a:schemeClr val="bg1"/>
                  </a:solidFill>
                </a:rPr>
                <a:t>Interactive</a:t>
              </a:r>
              <a:endParaRPr lang="en-US" sz="1400" dirty="0">
                <a:solidFill>
                  <a:schemeClr val="bg1"/>
                </a:solidFill>
              </a:endParaRPr>
            </a:p>
          </p:txBody>
        </p:sp>
        <p:grpSp>
          <p:nvGrpSpPr>
            <p:cNvPr id="10" name="Group 9"/>
            <p:cNvGrpSpPr>
              <a:grpSpLocks noChangeAspect="1"/>
            </p:cNvGrpSpPr>
            <p:nvPr/>
          </p:nvGrpSpPr>
          <p:grpSpPr bwMode="white">
            <a:xfrm>
              <a:off x="6958582" y="1413784"/>
              <a:ext cx="211791" cy="164592"/>
              <a:chOff x="7506586" y="82471"/>
              <a:chExt cx="1111251" cy="863600"/>
            </a:xfrm>
          </p:grpSpPr>
          <p:sp>
            <p:nvSpPr>
              <p:cNvPr id="7" name="Freeform 6"/>
              <p:cNvSpPr>
                <a:spLocks/>
              </p:cNvSpPr>
              <p:nvPr/>
            </p:nvSpPr>
            <p:spPr bwMode="white">
              <a:xfrm>
                <a:off x="7506586" y="258683"/>
                <a:ext cx="338138" cy="511175"/>
              </a:xfrm>
              <a:custGeom>
                <a:avLst/>
                <a:gdLst>
                  <a:gd name="T0" fmla="*/ 43 w 90"/>
                  <a:gd name="T1" fmla="*/ 136 h 136"/>
                  <a:gd name="T2" fmla="*/ 41 w 90"/>
                  <a:gd name="T3" fmla="*/ 136 h 136"/>
                  <a:gd name="T4" fmla="*/ 38 w 90"/>
                  <a:gd name="T5" fmla="*/ 132 h 136"/>
                  <a:gd name="T6" fmla="*/ 38 w 90"/>
                  <a:gd name="T7" fmla="*/ 97 h 136"/>
                  <a:gd name="T8" fmla="*/ 30 w 90"/>
                  <a:gd name="T9" fmla="*/ 97 h 136"/>
                  <a:gd name="T10" fmla="*/ 0 w 90"/>
                  <a:gd name="T11" fmla="*/ 67 h 136"/>
                  <a:gd name="T12" fmla="*/ 0 w 90"/>
                  <a:gd name="T13" fmla="*/ 4 h 136"/>
                  <a:gd name="T14" fmla="*/ 5 w 90"/>
                  <a:gd name="T15" fmla="*/ 0 h 136"/>
                  <a:gd name="T16" fmla="*/ 9 w 90"/>
                  <a:gd name="T17" fmla="*/ 4 h 136"/>
                  <a:gd name="T18" fmla="*/ 9 w 90"/>
                  <a:gd name="T19" fmla="*/ 67 h 136"/>
                  <a:gd name="T20" fmla="*/ 30 w 90"/>
                  <a:gd name="T21" fmla="*/ 88 h 136"/>
                  <a:gd name="T22" fmla="*/ 43 w 90"/>
                  <a:gd name="T23" fmla="*/ 88 h 136"/>
                  <a:gd name="T24" fmla="*/ 47 w 90"/>
                  <a:gd name="T25" fmla="*/ 93 h 136"/>
                  <a:gd name="T26" fmla="*/ 47 w 90"/>
                  <a:gd name="T27" fmla="*/ 120 h 136"/>
                  <a:gd name="T28" fmla="*/ 70 w 90"/>
                  <a:gd name="T29" fmla="*/ 90 h 136"/>
                  <a:gd name="T30" fmla="*/ 73 w 90"/>
                  <a:gd name="T31" fmla="*/ 88 h 136"/>
                  <a:gd name="T32" fmla="*/ 86 w 90"/>
                  <a:gd name="T33" fmla="*/ 88 h 136"/>
                  <a:gd name="T34" fmla="*/ 90 w 90"/>
                  <a:gd name="T35" fmla="*/ 93 h 136"/>
                  <a:gd name="T36" fmla="*/ 86 w 90"/>
                  <a:gd name="T37" fmla="*/ 97 h 136"/>
                  <a:gd name="T38" fmla="*/ 76 w 90"/>
                  <a:gd name="T39" fmla="*/ 97 h 136"/>
                  <a:gd name="T40" fmla="*/ 46 w 90"/>
                  <a:gd name="T41" fmla="*/ 134 h 136"/>
                  <a:gd name="T42" fmla="*/ 43 w 90"/>
                  <a:gd name="T4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36">
                    <a:moveTo>
                      <a:pt x="43" y="136"/>
                    </a:moveTo>
                    <a:cubicBezTo>
                      <a:pt x="42" y="136"/>
                      <a:pt x="42" y="136"/>
                      <a:pt x="41" y="136"/>
                    </a:cubicBezTo>
                    <a:cubicBezTo>
                      <a:pt x="40" y="135"/>
                      <a:pt x="38" y="133"/>
                      <a:pt x="38" y="132"/>
                    </a:cubicBezTo>
                    <a:cubicBezTo>
                      <a:pt x="38" y="97"/>
                      <a:pt x="38" y="97"/>
                      <a:pt x="38" y="97"/>
                    </a:cubicBezTo>
                    <a:cubicBezTo>
                      <a:pt x="30" y="97"/>
                      <a:pt x="30" y="97"/>
                      <a:pt x="30" y="97"/>
                    </a:cubicBezTo>
                    <a:cubicBezTo>
                      <a:pt x="14" y="97"/>
                      <a:pt x="0" y="84"/>
                      <a:pt x="0" y="67"/>
                    </a:cubicBezTo>
                    <a:cubicBezTo>
                      <a:pt x="0" y="4"/>
                      <a:pt x="0" y="4"/>
                      <a:pt x="0" y="4"/>
                    </a:cubicBezTo>
                    <a:cubicBezTo>
                      <a:pt x="0" y="2"/>
                      <a:pt x="2" y="0"/>
                      <a:pt x="5" y="0"/>
                    </a:cubicBezTo>
                    <a:cubicBezTo>
                      <a:pt x="7" y="0"/>
                      <a:pt x="9" y="2"/>
                      <a:pt x="9" y="4"/>
                    </a:cubicBezTo>
                    <a:cubicBezTo>
                      <a:pt x="9" y="67"/>
                      <a:pt x="9" y="67"/>
                      <a:pt x="9" y="67"/>
                    </a:cubicBezTo>
                    <a:cubicBezTo>
                      <a:pt x="9" y="79"/>
                      <a:pt x="18" y="88"/>
                      <a:pt x="30" y="88"/>
                    </a:cubicBezTo>
                    <a:cubicBezTo>
                      <a:pt x="43" y="88"/>
                      <a:pt x="43" y="88"/>
                      <a:pt x="43" y="88"/>
                    </a:cubicBezTo>
                    <a:cubicBezTo>
                      <a:pt x="45" y="88"/>
                      <a:pt x="47" y="90"/>
                      <a:pt x="47" y="93"/>
                    </a:cubicBezTo>
                    <a:cubicBezTo>
                      <a:pt x="47" y="120"/>
                      <a:pt x="47" y="120"/>
                      <a:pt x="47" y="120"/>
                    </a:cubicBezTo>
                    <a:cubicBezTo>
                      <a:pt x="70" y="90"/>
                      <a:pt x="70" y="90"/>
                      <a:pt x="70" y="90"/>
                    </a:cubicBezTo>
                    <a:cubicBezTo>
                      <a:pt x="71" y="89"/>
                      <a:pt x="72" y="88"/>
                      <a:pt x="73" y="88"/>
                    </a:cubicBezTo>
                    <a:cubicBezTo>
                      <a:pt x="86" y="88"/>
                      <a:pt x="86" y="88"/>
                      <a:pt x="86" y="88"/>
                    </a:cubicBezTo>
                    <a:cubicBezTo>
                      <a:pt x="89" y="88"/>
                      <a:pt x="90" y="90"/>
                      <a:pt x="90" y="93"/>
                    </a:cubicBezTo>
                    <a:cubicBezTo>
                      <a:pt x="90" y="95"/>
                      <a:pt x="89" y="97"/>
                      <a:pt x="86" y="97"/>
                    </a:cubicBezTo>
                    <a:cubicBezTo>
                      <a:pt x="76" y="97"/>
                      <a:pt x="76" y="97"/>
                      <a:pt x="76" y="97"/>
                    </a:cubicBezTo>
                    <a:cubicBezTo>
                      <a:pt x="46" y="134"/>
                      <a:pt x="46" y="134"/>
                      <a:pt x="46" y="134"/>
                    </a:cubicBezTo>
                    <a:cubicBezTo>
                      <a:pt x="45" y="136"/>
                      <a:pt x="44" y="136"/>
                      <a:pt x="43"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white">
              <a:xfrm>
                <a:off x="7506586" y="82471"/>
                <a:ext cx="750887" cy="157161"/>
              </a:xfrm>
              <a:custGeom>
                <a:avLst/>
                <a:gdLst>
                  <a:gd name="T0" fmla="*/ 196 w 200"/>
                  <a:gd name="T1" fmla="*/ 42 h 42"/>
                  <a:gd name="T2" fmla="*/ 192 w 200"/>
                  <a:gd name="T3" fmla="*/ 38 h 42"/>
                  <a:gd name="T4" fmla="*/ 192 w 200"/>
                  <a:gd name="T5" fmla="*/ 29 h 42"/>
                  <a:gd name="T6" fmla="*/ 171 w 200"/>
                  <a:gd name="T7" fmla="*/ 8 h 42"/>
                  <a:gd name="T8" fmla="*/ 30 w 200"/>
                  <a:gd name="T9" fmla="*/ 8 h 42"/>
                  <a:gd name="T10" fmla="*/ 9 w 200"/>
                  <a:gd name="T11" fmla="*/ 29 h 42"/>
                  <a:gd name="T12" fmla="*/ 5 w 200"/>
                  <a:gd name="T13" fmla="*/ 34 h 42"/>
                  <a:gd name="T14" fmla="*/ 0 w 200"/>
                  <a:gd name="T15" fmla="*/ 29 h 42"/>
                  <a:gd name="T16" fmla="*/ 30 w 200"/>
                  <a:gd name="T17" fmla="*/ 0 h 42"/>
                  <a:gd name="T18" fmla="*/ 171 w 200"/>
                  <a:gd name="T19" fmla="*/ 0 h 42"/>
                  <a:gd name="T20" fmla="*/ 200 w 200"/>
                  <a:gd name="T21" fmla="*/ 29 h 42"/>
                  <a:gd name="T22" fmla="*/ 200 w 200"/>
                  <a:gd name="T23" fmla="*/ 38 h 42"/>
                  <a:gd name="T24" fmla="*/ 196 w 20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42">
                    <a:moveTo>
                      <a:pt x="196" y="42"/>
                    </a:moveTo>
                    <a:cubicBezTo>
                      <a:pt x="194" y="42"/>
                      <a:pt x="192" y="41"/>
                      <a:pt x="192" y="38"/>
                    </a:cubicBezTo>
                    <a:cubicBezTo>
                      <a:pt x="192" y="29"/>
                      <a:pt x="192" y="29"/>
                      <a:pt x="192" y="29"/>
                    </a:cubicBezTo>
                    <a:cubicBezTo>
                      <a:pt x="192" y="18"/>
                      <a:pt x="182" y="8"/>
                      <a:pt x="171" y="8"/>
                    </a:cubicBezTo>
                    <a:cubicBezTo>
                      <a:pt x="30" y="8"/>
                      <a:pt x="30" y="8"/>
                      <a:pt x="30" y="8"/>
                    </a:cubicBezTo>
                    <a:cubicBezTo>
                      <a:pt x="18" y="8"/>
                      <a:pt x="9" y="18"/>
                      <a:pt x="9" y="29"/>
                    </a:cubicBezTo>
                    <a:cubicBezTo>
                      <a:pt x="9" y="32"/>
                      <a:pt x="7" y="34"/>
                      <a:pt x="5" y="34"/>
                    </a:cubicBezTo>
                    <a:cubicBezTo>
                      <a:pt x="2" y="34"/>
                      <a:pt x="0" y="32"/>
                      <a:pt x="0" y="29"/>
                    </a:cubicBezTo>
                    <a:cubicBezTo>
                      <a:pt x="0" y="13"/>
                      <a:pt x="14" y="0"/>
                      <a:pt x="30" y="0"/>
                    </a:cubicBezTo>
                    <a:cubicBezTo>
                      <a:pt x="171" y="0"/>
                      <a:pt x="171" y="0"/>
                      <a:pt x="171" y="0"/>
                    </a:cubicBezTo>
                    <a:cubicBezTo>
                      <a:pt x="187" y="0"/>
                      <a:pt x="200" y="13"/>
                      <a:pt x="200" y="29"/>
                    </a:cubicBezTo>
                    <a:cubicBezTo>
                      <a:pt x="200" y="38"/>
                      <a:pt x="200" y="38"/>
                      <a:pt x="200" y="38"/>
                    </a:cubicBezTo>
                    <a:cubicBezTo>
                      <a:pt x="200" y="41"/>
                      <a:pt x="198" y="42"/>
                      <a:pt x="196"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white">
              <a:xfrm>
                <a:off x="7866950" y="258683"/>
                <a:ext cx="750887" cy="687388"/>
              </a:xfrm>
              <a:custGeom>
                <a:avLst/>
                <a:gdLst>
                  <a:gd name="T0" fmla="*/ 158 w 200"/>
                  <a:gd name="T1" fmla="*/ 183 h 183"/>
                  <a:gd name="T2" fmla="*/ 155 w 200"/>
                  <a:gd name="T3" fmla="*/ 182 h 183"/>
                  <a:gd name="T4" fmla="*/ 125 w 200"/>
                  <a:gd name="T5" fmla="*/ 144 h 183"/>
                  <a:gd name="T6" fmla="*/ 30 w 200"/>
                  <a:gd name="T7" fmla="*/ 144 h 183"/>
                  <a:gd name="T8" fmla="*/ 0 w 200"/>
                  <a:gd name="T9" fmla="*/ 114 h 183"/>
                  <a:gd name="T10" fmla="*/ 0 w 200"/>
                  <a:gd name="T11" fmla="*/ 30 h 183"/>
                  <a:gd name="T12" fmla="*/ 30 w 200"/>
                  <a:gd name="T13" fmla="*/ 0 h 183"/>
                  <a:gd name="T14" fmla="*/ 170 w 200"/>
                  <a:gd name="T15" fmla="*/ 0 h 183"/>
                  <a:gd name="T16" fmla="*/ 200 w 200"/>
                  <a:gd name="T17" fmla="*/ 30 h 183"/>
                  <a:gd name="T18" fmla="*/ 195 w 200"/>
                  <a:gd name="T19" fmla="*/ 34 h 183"/>
                  <a:gd name="T20" fmla="*/ 191 w 200"/>
                  <a:gd name="T21" fmla="*/ 30 h 183"/>
                  <a:gd name="T22" fmla="*/ 170 w 200"/>
                  <a:gd name="T23" fmla="*/ 9 h 183"/>
                  <a:gd name="T24" fmla="*/ 30 w 200"/>
                  <a:gd name="T25" fmla="*/ 9 h 183"/>
                  <a:gd name="T26" fmla="*/ 9 w 200"/>
                  <a:gd name="T27" fmla="*/ 30 h 183"/>
                  <a:gd name="T28" fmla="*/ 9 w 200"/>
                  <a:gd name="T29" fmla="*/ 114 h 183"/>
                  <a:gd name="T30" fmla="*/ 30 w 200"/>
                  <a:gd name="T31" fmla="*/ 136 h 183"/>
                  <a:gd name="T32" fmla="*/ 127 w 200"/>
                  <a:gd name="T33" fmla="*/ 136 h 183"/>
                  <a:gd name="T34" fmla="*/ 130 w 200"/>
                  <a:gd name="T35" fmla="*/ 137 h 183"/>
                  <a:gd name="T36" fmla="*/ 154 w 200"/>
                  <a:gd name="T37" fmla="*/ 167 h 183"/>
                  <a:gd name="T38" fmla="*/ 154 w 200"/>
                  <a:gd name="T39" fmla="*/ 140 h 183"/>
                  <a:gd name="T40" fmla="*/ 158 w 200"/>
                  <a:gd name="T41" fmla="*/ 136 h 183"/>
                  <a:gd name="T42" fmla="*/ 170 w 200"/>
                  <a:gd name="T43" fmla="*/ 136 h 183"/>
                  <a:gd name="T44" fmla="*/ 191 w 200"/>
                  <a:gd name="T45" fmla="*/ 114 h 183"/>
                  <a:gd name="T46" fmla="*/ 191 w 200"/>
                  <a:gd name="T47" fmla="*/ 51 h 183"/>
                  <a:gd name="T48" fmla="*/ 195 w 200"/>
                  <a:gd name="T49" fmla="*/ 47 h 183"/>
                  <a:gd name="T50" fmla="*/ 200 w 200"/>
                  <a:gd name="T51" fmla="*/ 51 h 183"/>
                  <a:gd name="T52" fmla="*/ 200 w 200"/>
                  <a:gd name="T53" fmla="*/ 114 h 183"/>
                  <a:gd name="T54" fmla="*/ 170 w 200"/>
                  <a:gd name="T55" fmla="*/ 144 h 183"/>
                  <a:gd name="T56" fmla="*/ 162 w 200"/>
                  <a:gd name="T57" fmla="*/ 144 h 183"/>
                  <a:gd name="T58" fmla="*/ 162 w 200"/>
                  <a:gd name="T59" fmla="*/ 179 h 183"/>
                  <a:gd name="T60" fmla="*/ 159 w 200"/>
                  <a:gd name="T61" fmla="*/ 183 h 183"/>
                  <a:gd name="T62" fmla="*/ 158 w 200"/>
                  <a:gd name="T6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3">
                    <a:moveTo>
                      <a:pt x="158" y="183"/>
                    </a:moveTo>
                    <a:cubicBezTo>
                      <a:pt x="157" y="183"/>
                      <a:pt x="155" y="183"/>
                      <a:pt x="155" y="182"/>
                    </a:cubicBezTo>
                    <a:cubicBezTo>
                      <a:pt x="125" y="144"/>
                      <a:pt x="125" y="144"/>
                      <a:pt x="125" y="144"/>
                    </a:cubicBezTo>
                    <a:cubicBezTo>
                      <a:pt x="30" y="144"/>
                      <a:pt x="30" y="144"/>
                      <a:pt x="30" y="144"/>
                    </a:cubicBezTo>
                    <a:cubicBezTo>
                      <a:pt x="13" y="144"/>
                      <a:pt x="0" y="131"/>
                      <a:pt x="0" y="114"/>
                    </a:cubicBezTo>
                    <a:cubicBezTo>
                      <a:pt x="0" y="30"/>
                      <a:pt x="0" y="30"/>
                      <a:pt x="0" y="30"/>
                    </a:cubicBezTo>
                    <a:cubicBezTo>
                      <a:pt x="0" y="13"/>
                      <a:pt x="13" y="0"/>
                      <a:pt x="30" y="0"/>
                    </a:cubicBezTo>
                    <a:cubicBezTo>
                      <a:pt x="170" y="0"/>
                      <a:pt x="170" y="0"/>
                      <a:pt x="170" y="0"/>
                    </a:cubicBezTo>
                    <a:cubicBezTo>
                      <a:pt x="186" y="0"/>
                      <a:pt x="200" y="13"/>
                      <a:pt x="200" y="30"/>
                    </a:cubicBezTo>
                    <a:cubicBezTo>
                      <a:pt x="200" y="32"/>
                      <a:pt x="198" y="34"/>
                      <a:pt x="195" y="34"/>
                    </a:cubicBezTo>
                    <a:cubicBezTo>
                      <a:pt x="193" y="34"/>
                      <a:pt x="191" y="32"/>
                      <a:pt x="191" y="30"/>
                    </a:cubicBezTo>
                    <a:cubicBezTo>
                      <a:pt x="191" y="18"/>
                      <a:pt x="182" y="9"/>
                      <a:pt x="170" y="9"/>
                    </a:cubicBezTo>
                    <a:cubicBezTo>
                      <a:pt x="30" y="9"/>
                      <a:pt x="30" y="9"/>
                      <a:pt x="30" y="9"/>
                    </a:cubicBezTo>
                    <a:cubicBezTo>
                      <a:pt x="18" y="9"/>
                      <a:pt x="9" y="18"/>
                      <a:pt x="9" y="30"/>
                    </a:cubicBezTo>
                    <a:cubicBezTo>
                      <a:pt x="9" y="114"/>
                      <a:pt x="9" y="114"/>
                      <a:pt x="9" y="114"/>
                    </a:cubicBezTo>
                    <a:cubicBezTo>
                      <a:pt x="9" y="126"/>
                      <a:pt x="18" y="136"/>
                      <a:pt x="30" y="136"/>
                    </a:cubicBezTo>
                    <a:cubicBezTo>
                      <a:pt x="127" y="136"/>
                      <a:pt x="127" y="136"/>
                      <a:pt x="127" y="136"/>
                    </a:cubicBezTo>
                    <a:cubicBezTo>
                      <a:pt x="129" y="136"/>
                      <a:pt x="130" y="136"/>
                      <a:pt x="130" y="137"/>
                    </a:cubicBezTo>
                    <a:cubicBezTo>
                      <a:pt x="154" y="167"/>
                      <a:pt x="154" y="167"/>
                      <a:pt x="154" y="167"/>
                    </a:cubicBezTo>
                    <a:cubicBezTo>
                      <a:pt x="154" y="140"/>
                      <a:pt x="154" y="140"/>
                      <a:pt x="154" y="140"/>
                    </a:cubicBezTo>
                    <a:cubicBezTo>
                      <a:pt x="154" y="137"/>
                      <a:pt x="156" y="136"/>
                      <a:pt x="158" y="136"/>
                    </a:cubicBezTo>
                    <a:cubicBezTo>
                      <a:pt x="170" y="136"/>
                      <a:pt x="170" y="136"/>
                      <a:pt x="170" y="136"/>
                    </a:cubicBezTo>
                    <a:cubicBezTo>
                      <a:pt x="182" y="136"/>
                      <a:pt x="191" y="126"/>
                      <a:pt x="191" y="114"/>
                    </a:cubicBezTo>
                    <a:cubicBezTo>
                      <a:pt x="191" y="51"/>
                      <a:pt x="191" y="51"/>
                      <a:pt x="191" y="51"/>
                    </a:cubicBezTo>
                    <a:cubicBezTo>
                      <a:pt x="191" y="49"/>
                      <a:pt x="193" y="47"/>
                      <a:pt x="195" y="47"/>
                    </a:cubicBezTo>
                    <a:cubicBezTo>
                      <a:pt x="198" y="47"/>
                      <a:pt x="200" y="49"/>
                      <a:pt x="200" y="51"/>
                    </a:cubicBezTo>
                    <a:cubicBezTo>
                      <a:pt x="200" y="114"/>
                      <a:pt x="200" y="114"/>
                      <a:pt x="200" y="114"/>
                    </a:cubicBezTo>
                    <a:cubicBezTo>
                      <a:pt x="200" y="131"/>
                      <a:pt x="186" y="144"/>
                      <a:pt x="170" y="144"/>
                    </a:cubicBezTo>
                    <a:cubicBezTo>
                      <a:pt x="162" y="144"/>
                      <a:pt x="162" y="144"/>
                      <a:pt x="162" y="144"/>
                    </a:cubicBezTo>
                    <a:cubicBezTo>
                      <a:pt x="162" y="179"/>
                      <a:pt x="162" y="179"/>
                      <a:pt x="162" y="179"/>
                    </a:cubicBezTo>
                    <a:cubicBezTo>
                      <a:pt x="162" y="181"/>
                      <a:pt x="161" y="182"/>
                      <a:pt x="159" y="183"/>
                    </a:cubicBezTo>
                    <a:cubicBezTo>
                      <a:pt x="159" y="183"/>
                      <a:pt x="158" y="183"/>
                      <a:pt x="158" y="18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 name="Title 2" hidden="1"/>
          <p:cNvSpPr>
            <a:spLocks noGrp="1"/>
          </p:cNvSpPr>
          <p:nvPr>
            <p:ph type="title"/>
          </p:nvPr>
        </p:nvSpPr>
        <p:spPr>
          <a:xfrm>
            <a:off x="457200" y="-571774"/>
            <a:ext cx="8229600" cy="1518027"/>
          </a:xfrm>
        </p:spPr>
        <p:txBody>
          <a:bodyPr/>
          <a:lstStyle/>
          <a:p>
            <a:r>
              <a:rPr lang="en-US" sz="1400" dirty="0" smtClean="0"/>
              <a:t>Picture with labels of digital, dynamic content, content in the cloud, interactive,  competency-based success, independent of time and location, personalized – showing locations of buildings</a:t>
            </a:r>
            <a:endParaRPr lang="en-US" sz="1400" dirty="0"/>
          </a:p>
        </p:txBody>
      </p:sp>
    </p:spTree>
    <p:extLst>
      <p:ext uri="{BB962C8B-B14F-4D97-AF65-F5344CB8AC3E}">
        <p14:creationId xmlns:p14="http://schemas.microsoft.com/office/powerpoint/2010/main" val="733082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down)">
                                      <p:cBhvr>
                                        <p:cTn id="7" dur="1250"/>
                                        <p:tgtEl>
                                          <p:spTgt spid="1033"/>
                                        </p:tgtEl>
                                      </p:cBhvr>
                                    </p:animEffect>
                                  </p:childTnLst>
                                </p:cTn>
                              </p:par>
                              <p:par>
                                <p:cTn id="8" presetID="22" presetClass="entr" presetSubtype="8" fill="hold" nodeType="withEffect">
                                  <p:stCondLst>
                                    <p:cond delay="1000"/>
                                  </p:stCondLst>
                                  <p:childTnLst>
                                    <p:set>
                                      <p:cBhvr>
                                        <p:cTn id="9" dur="1" fill="hold">
                                          <p:stCondLst>
                                            <p:cond delay="0"/>
                                          </p:stCondLst>
                                        </p:cTn>
                                        <p:tgtEl>
                                          <p:spTgt spid="1034"/>
                                        </p:tgtEl>
                                        <p:attrNameLst>
                                          <p:attrName>style.visibility</p:attrName>
                                        </p:attrNameLst>
                                      </p:cBhvr>
                                      <p:to>
                                        <p:strVal val="visible"/>
                                      </p:to>
                                    </p:set>
                                    <p:animEffect transition="in" filter="wipe(left)">
                                      <p:cBhvr>
                                        <p:cTn id="10" dur="1250"/>
                                        <p:tgtEl>
                                          <p:spTgt spid="1034"/>
                                        </p:tgtEl>
                                      </p:cBhvr>
                                    </p:animEffect>
                                  </p:childTnLst>
                                </p:cTn>
                              </p:par>
                              <p:par>
                                <p:cTn id="11" presetID="22" presetClass="entr" presetSubtype="1" fill="hold" nodeType="withEffect">
                                  <p:stCondLst>
                                    <p:cond delay="1900"/>
                                  </p:stCondLst>
                                  <p:childTnLst>
                                    <p:set>
                                      <p:cBhvr>
                                        <p:cTn id="12" dur="1" fill="hold">
                                          <p:stCondLst>
                                            <p:cond delay="0"/>
                                          </p:stCondLst>
                                        </p:cTn>
                                        <p:tgtEl>
                                          <p:spTgt spid="1030"/>
                                        </p:tgtEl>
                                        <p:attrNameLst>
                                          <p:attrName>style.visibility</p:attrName>
                                        </p:attrNameLst>
                                      </p:cBhvr>
                                      <p:to>
                                        <p:strVal val="visible"/>
                                      </p:to>
                                    </p:set>
                                    <p:animEffect transition="in" filter="wipe(up)">
                                      <p:cBhvr>
                                        <p:cTn id="13" dur="750"/>
                                        <p:tgtEl>
                                          <p:spTgt spid="1030"/>
                                        </p:tgtEl>
                                      </p:cBhvr>
                                    </p:animEffect>
                                  </p:childTnLst>
                                </p:cTn>
                              </p:par>
                              <p:par>
                                <p:cTn id="14" presetID="22" presetClass="entr" presetSubtype="2" fill="hold" nodeType="with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600"/>
                                        <p:tgtEl>
                                          <p:spTgt spid="2"/>
                                        </p:tgtEl>
                                      </p:cBhvr>
                                    </p:animEffect>
                                  </p:childTnLst>
                                </p:cTn>
                              </p:par>
                              <p:par>
                                <p:cTn id="17" presetID="22" presetClass="entr" presetSubtype="4" fill="hold" nodeType="withEffect">
                                  <p:stCondLst>
                                    <p:cond delay="1100"/>
                                  </p:stCondLst>
                                  <p:childTnLst>
                                    <p:set>
                                      <p:cBhvr>
                                        <p:cTn id="18" dur="1" fill="hold">
                                          <p:stCondLst>
                                            <p:cond delay="0"/>
                                          </p:stCondLst>
                                        </p:cTn>
                                        <p:tgtEl>
                                          <p:spTgt spid="3096"/>
                                        </p:tgtEl>
                                        <p:attrNameLst>
                                          <p:attrName>style.visibility</p:attrName>
                                        </p:attrNameLst>
                                      </p:cBhvr>
                                      <p:to>
                                        <p:strVal val="visible"/>
                                      </p:to>
                                    </p:set>
                                    <p:animEffect transition="in" filter="wipe(down)">
                                      <p:cBhvr>
                                        <p:cTn id="19" dur="1000"/>
                                        <p:tgtEl>
                                          <p:spTgt spid="3096"/>
                                        </p:tgtEl>
                                      </p:cBhvr>
                                    </p:animEffect>
                                  </p:childTnLst>
                                </p:cTn>
                              </p:par>
                              <p:par>
                                <p:cTn id="20" presetID="22" presetClass="entr" presetSubtype="8" fill="hold" nodeType="withEffect">
                                  <p:stCondLst>
                                    <p:cond delay="250"/>
                                  </p:stCondLst>
                                  <p:childTnLst>
                                    <p:set>
                                      <p:cBhvr>
                                        <p:cTn id="21" dur="1" fill="hold">
                                          <p:stCondLst>
                                            <p:cond delay="0"/>
                                          </p:stCondLst>
                                        </p:cTn>
                                        <p:tgtEl>
                                          <p:spTgt spid="3088"/>
                                        </p:tgtEl>
                                        <p:attrNameLst>
                                          <p:attrName>style.visibility</p:attrName>
                                        </p:attrNameLst>
                                      </p:cBhvr>
                                      <p:to>
                                        <p:strVal val="visible"/>
                                      </p:to>
                                    </p:set>
                                    <p:animEffect transition="in" filter="wipe(left)">
                                      <p:cBhvr>
                                        <p:cTn id="22" dur="1250"/>
                                        <p:tgtEl>
                                          <p:spTgt spid="3088"/>
                                        </p:tgtEl>
                                      </p:cBhvr>
                                    </p:animEffect>
                                  </p:childTnLst>
                                </p:cTn>
                              </p:par>
                              <p:par>
                                <p:cTn id="23" presetID="22" presetClass="entr" presetSubtype="4" fill="hold" nodeType="withEffect">
                                  <p:stCondLst>
                                    <p:cond delay="900"/>
                                  </p:stCondLst>
                                  <p:childTnLst>
                                    <p:set>
                                      <p:cBhvr>
                                        <p:cTn id="24" dur="1" fill="hold">
                                          <p:stCondLst>
                                            <p:cond delay="0"/>
                                          </p:stCondLst>
                                        </p:cTn>
                                        <p:tgtEl>
                                          <p:spTgt spid="3089"/>
                                        </p:tgtEl>
                                        <p:attrNameLst>
                                          <p:attrName>style.visibility</p:attrName>
                                        </p:attrNameLst>
                                      </p:cBhvr>
                                      <p:to>
                                        <p:strVal val="visible"/>
                                      </p:to>
                                    </p:set>
                                    <p:animEffect transition="in" filter="wipe(down)">
                                      <p:cBhvr>
                                        <p:cTn id="25" dur="2000"/>
                                        <p:tgtEl>
                                          <p:spTgt spid="3089"/>
                                        </p:tgtEl>
                                      </p:cBhvr>
                                    </p:animEffect>
                                  </p:childTnLst>
                                </p:cTn>
                              </p:par>
                              <p:par>
                                <p:cTn id="26" presetID="22" presetClass="entr" presetSubtype="1" fill="hold" nodeType="withEffect">
                                  <p:stCondLst>
                                    <p:cond delay="2400"/>
                                  </p:stCondLst>
                                  <p:childTnLst>
                                    <p:set>
                                      <p:cBhvr>
                                        <p:cTn id="27" dur="1" fill="hold">
                                          <p:stCondLst>
                                            <p:cond delay="0"/>
                                          </p:stCondLst>
                                        </p:cTn>
                                        <p:tgtEl>
                                          <p:spTgt spid="3090"/>
                                        </p:tgtEl>
                                        <p:attrNameLst>
                                          <p:attrName>style.visibility</p:attrName>
                                        </p:attrNameLst>
                                      </p:cBhvr>
                                      <p:to>
                                        <p:strVal val="visible"/>
                                      </p:to>
                                    </p:set>
                                    <p:animEffect transition="in" filter="wipe(up)">
                                      <p:cBhvr>
                                        <p:cTn id="28" dur="600"/>
                                        <p:tgtEl>
                                          <p:spTgt spid="3090"/>
                                        </p:tgtEl>
                                      </p:cBhvr>
                                    </p:animEffect>
                                  </p:childTnLst>
                                </p:cTn>
                              </p:par>
                              <p:par>
                                <p:cTn id="29" presetID="22" presetClass="entr" presetSubtype="8" fill="hold" nodeType="withEffect">
                                  <p:stCondLst>
                                    <p:cond delay="1500"/>
                                  </p:stCondLst>
                                  <p:childTnLst>
                                    <p:set>
                                      <p:cBhvr>
                                        <p:cTn id="30" dur="1" fill="hold">
                                          <p:stCondLst>
                                            <p:cond delay="0"/>
                                          </p:stCondLst>
                                        </p:cTn>
                                        <p:tgtEl>
                                          <p:spTgt spid="3093"/>
                                        </p:tgtEl>
                                        <p:attrNameLst>
                                          <p:attrName>style.visibility</p:attrName>
                                        </p:attrNameLst>
                                      </p:cBhvr>
                                      <p:to>
                                        <p:strVal val="visible"/>
                                      </p:to>
                                    </p:set>
                                    <p:animEffect transition="in" filter="wipe(left)">
                                      <p:cBhvr>
                                        <p:cTn id="31" dur="1750"/>
                                        <p:tgtEl>
                                          <p:spTgt spid="3093"/>
                                        </p:tgtEl>
                                      </p:cBhvr>
                                    </p:animEffect>
                                  </p:childTnLst>
                                </p:cTn>
                              </p:par>
                              <p:par>
                                <p:cTn id="32" presetID="22" presetClass="entr" presetSubtype="8" fill="hold" nodeType="withEffect">
                                  <p:stCondLst>
                                    <p:cond delay="2000"/>
                                  </p:stCondLst>
                                  <p:childTnLst>
                                    <p:set>
                                      <p:cBhvr>
                                        <p:cTn id="33" dur="1" fill="hold">
                                          <p:stCondLst>
                                            <p:cond delay="0"/>
                                          </p:stCondLst>
                                        </p:cTn>
                                        <p:tgtEl>
                                          <p:spTgt spid="3091"/>
                                        </p:tgtEl>
                                        <p:attrNameLst>
                                          <p:attrName>style.visibility</p:attrName>
                                        </p:attrNameLst>
                                      </p:cBhvr>
                                      <p:to>
                                        <p:strVal val="visible"/>
                                      </p:to>
                                    </p:set>
                                    <p:animEffect transition="in" filter="wipe(left)">
                                      <p:cBhvr>
                                        <p:cTn id="34" dur="1250"/>
                                        <p:tgtEl>
                                          <p:spTgt spid="3091"/>
                                        </p:tgtEl>
                                      </p:cBhvr>
                                    </p:animEffect>
                                  </p:childTnLst>
                                </p:cTn>
                              </p:par>
                              <p:par>
                                <p:cTn id="35" presetID="22" presetClass="entr" presetSubtype="1" fill="hold" nodeType="withEffect">
                                  <p:stCondLst>
                                    <p:cond delay="3000"/>
                                  </p:stCondLst>
                                  <p:childTnLst>
                                    <p:set>
                                      <p:cBhvr>
                                        <p:cTn id="36" dur="1" fill="hold">
                                          <p:stCondLst>
                                            <p:cond delay="0"/>
                                          </p:stCondLst>
                                        </p:cTn>
                                        <p:tgtEl>
                                          <p:spTgt spid="1093"/>
                                        </p:tgtEl>
                                        <p:attrNameLst>
                                          <p:attrName>style.visibility</p:attrName>
                                        </p:attrNameLst>
                                      </p:cBhvr>
                                      <p:to>
                                        <p:strVal val="visible"/>
                                      </p:to>
                                    </p:set>
                                    <p:animEffect transition="in" filter="wipe(up)">
                                      <p:cBhvr>
                                        <p:cTn id="37" dur="750"/>
                                        <p:tgtEl>
                                          <p:spTgt spid="1093"/>
                                        </p:tgtEl>
                                      </p:cBhvr>
                                    </p:animEffect>
                                  </p:childTnLst>
                                </p:cTn>
                              </p:par>
                              <p:par>
                                <p:cTn id="38" presetID="22" presetClass="entr" presetSubtype="8" fill="hold" nodeType="withEffect">
                                  <p:stCondLst>
                                    <p:cond delay="750"/>
                                  </p:stCondLst>
                                  <p:childTnLst>
                                    <p:set>
                                      <p:cBhvr>
                                        <p:cTn id="39" dur="1" fill="hold">
                                          <p:stCondLst>
                                            <p:cond delay="0"/>
                                          </p:stCondLst>
                                        </p:cTn>
                                        <p:tgtEl>
                                          <p:spTgt spid="3086"/>
                                        </p:tgtEl>
                                        <p:attrNameLst>
                                          <p:attrName>style.visibility</p:attrName>
                                        </p:attrNameLst>
                                      </p:cBhvr>
                                      <p:to>
                                        <p:strVal val="visible"/>
                                      </p:to>
                                    </p:set>
                                    <p:animEffect transition="in" filter="wipe(left)">
                                      <p:cBhvr>
                                        <p:cTn id="40" dur="1500"/>
                                        <p:tgtEl>
                                          <p:spTgt spid="3086"/>
                                        </p:tgtEl>
                                      </p:cBhvr>
                                    </p:animEffect>
                                  </p:childTnLst>
                                </p:cTn>
                              </p:par>
                              <p:par>
                                <p:cTn id="41" presetID="22" presetClass="entr" presetSubtype="2" fill="hold" nodeType="withEffect">
                                  <p:stCondLst>
                                    <p:cond delay="1800"/>
                                  </p:stCondLst>
                                  <p:childTnLst>
                                    <p:set>
                                      <p:cBhvr>
                                        <p:cTn id="42" dur="1" fill="hold">
                                          <p:stCondLst>
                                            <p:cond delay="0"/>
                                          </p:stCondLst>
                                        </p:cTn>
                                        <p:tgtEl>
                                          <p:spTgt spid="3087"/>
                                        </p:tgtEl>
                                        <p:attrNameLst>
                                          <p:attrName>style.visibility</p:attrName>
                                        </p:attrNameLst>
                                      </p:cBhvr>
                                      <p:to>
                                        <p:strVal val="visible"/>
                                      </p:to>
                                    </p:set>
                                    <p:animEffect transition="in" filter="wipe(right)">
                                      <p:cBhvr>
                                        <p:cTn id="43" dur="2250"/>
                                        <p:tgtEl>
                                          <p:spTgt spid="3087"/>
                                        </p:tgtEl>
                                      </p:cBhvr>
                                    </p:animEffect>
                                  </p:childTnLst>
                                </p:cTn>
                              </p:par>
                              <p:par>
                                <p:cTn id="44" presetID="22" presetClass="entr" presetSubtype="2" fill="hold" nodeType="withEffect">
                                  <p:stCondLst>
                                    <p:cond delay="500"/>
                                  </p:stCondLst>
                                  <p:childTnLst>
                                    <p:set>
                                      <p:cBhvr>
                                        <p:cTn id="45" dur="1" fill="hold">
                                          <p:stCondLst>
                                            <p:cond delay="0"/>
                                          </p:stCondLst>
                                        </p:cTn>
                                        <p:tgtEl>
                                          <p:spTgt spid="3082"/>
                                        </p:tgtEl>
                                        <p:attrNameLst>
                                          <p:attrName>style.visibility</p:attrName>
                                        </p:attrNameLst>
                                      </p:cBhvr>
                                      <p:to>
                                        <p:strVal val="visible"/>
                                      </p:to>
                                    </p:set>
                                    <p:animEffect transition="in" filter="wipe(right)">
                                      <p:cBhvr>
                                        <p:cTn id="46" dur="2000"/>
                                        <p:tgtEl>
                                          <p:spTgt spid="3082"/>
                                        </p:tgtEl>
                                      </p:cBhvr>
                                    </p:animEffect>
                                  </p:childTnLst>
                                </p:cTn>
                              </p:par>
                              <p:par>
                                <p:cTn id="47" presetID="22" presetClass="entr" presetSubtype="8" fill="hold" nodeType="withEffect">
                                  <p:stCondLst>
                                    <p:cond delay="1900"/>
                                  </p:stCondLst>
                                  <p:childTnLst>
                                    <p:set>
                                      <p:cBhvr>
                                        <p:cTn id="48" dur="1" fill="hold">
                                          <p:stCondLst>
                                            <p:cond delay="0"/>
                                          </p:stCondLst>
                                        </p:cTn>
                                        <p:tgtEl>
                                          <p:spTgt spid="3081"/>
                                        </p:tgtEl>
                                        <p:attrNameLst>
                                          <p:attrName>style.visibility</p:attrName>
                                        </p:attrNameLst>
                                      </p:cBhvr>
                                      <p:to>
                                        <p:strVal val="visible"/>
                                      </p:to>
                                    </p:set>
                                    <p:animEffect transition="in" filter="wipe(left)">
                                      <p:cBhvr>
                                        <p:cTn id="49" dur="1300"/>
                                        <p:tgtEl>
                                          <p:spTgt spid="3081"/>
                                        </p:tgtEl>
                                      </p:cBhvr>
                                    </p:animEffect>
                                  </p:childTnLst>
                                </p:cTn>
                              </p:par>
                              <p:par>
                                <p:cTn id="50" presetID="22" presetClass="entr" presetSubtype="1" fill="hold" nodeType="withEffect">
                                  <p:stCondLst>
                                    <p:cond delay="2850"/>
                                  </p:stCondLst>
                                  <p:childTnLst>
                                    <p:set>
                                      <p:cBhvr>
                                        <p:cTn id="51" dur="1" fill="hold">
                                          <p:stCondLst>
                                            <p:cond delay="0"/>
                                          </p:stCondLst>
                                        </p:cTn>
                                        <p:tgtEl>
                                          <p:spTgt spid="3080"/>
                                        </p:tgtEl>
                                        <p:attrNameLst>
                                          <p:attrName>style.visibility</p:attrName>
                                        </p:attrNameLst>
                                      </p:cBhvr>
                                      <p:to>
                                        <p:strVal val="visible"/>
                                      </p:to>
                                    </p:set>
                                    <p:animEffect transition="in" filter="wipe(up)">
                                      <p:cBhvr>
                                        <p:cTn id="52" dur="1100"/>
                                        <p:tgtEl>
                                          <p:spTgt spid="3080"/>
                                        </p:tgtEl>
                                      </p:cBhvr>
                                    </p:animEffect>
                                  </p:childTnLst>
                                </p:cTn>
                              </p:par>
                              <p:par>
                                <p:cTn id="53" presetID="22" presetClass="entr" presetSubtype="1" fill="hold" nodeType="withEffect">
                                  <p:stCondLst>
                                    <p:cond delay="3700"/>
                                  </p:stCondLst>
                                  <p:childTnLst>
                                    <p:set>
                                      <p:cBhvr>
                                        <p:cTn id="54" dur="1" fill="hold">
                                          <p:stCondLst>
                                            <p:cond delay="0"/>
                                          </p:stCondLst>
                                        </p:cTn>
                                        <p:tgtEl>
                                          <p:spTgt spid="3079"/>
                                        </p:tgtEl>
                                        <p:attrNameLst>
                                          <p:attrName>style.visibility</p:attrName>
                                        </p:attrNameLst>
                                      </p:cBhvr>
                                      <p:to>
                                        <p:strVal val="visible"/>
                                      </p:to>
                                    </p:set>
                                    <p:animEffect transition="in" filter="wipe(up)">
                                      <p:cBhvr>
                                        <p:cTn id="55" dur="800"/>
                                        <p:tgtEl>
                                          <p:spTgt spid="3079"/>
                                        </p:tgtEl>
                                      </p:cBhvr>
                                    </p:animEffect>
                                  </p:childTnLst>
                                </p:cTn>
                              </p:par>
                              <p:par>
                                <p:cTn id="56" presetID="22" presetClass="entr" presetSubtype="4" fill="hold" nodeType="withEffect">
                                  <p:stCondLst>
                                    <p:cond delay="1500"/>
                                  </p:stCondLst>
                                  <p:childTnLst>
                                    <p:set>
                                      <p:cBhvr>
                                        <p:cTn id="57" dur="1" fill="hold">
                                          <p:stCondLst>
                                            <p:cond delay="0"/>
                                          </p:stCondLst>
                                        </p:cTn>
                                        <p:tgtEl>
                                          <p:spTgt spid="3078"/>
                                        </p:tgtEl>
                                        <p:attrNameLst>
                                          <p:attrName>style.visibility</p:attrName>
                                        </p:attrNameLst>
                                      </p:cBhvr>
                                      <p:to>
                                        <p:strVal val="visible"/>
                                      </p:to>
                                    </p:set>
                                    <p:animEffect transition="in" filter="wipe(down)">
                                      <p:cBhvr>
                                        <p:cTn id="58" dur="1500"/>
                                        <p:tgtEl>
                                          <p:spTgt spid="3078"/>
                                        </p:tgtEl>
                                      </p:cBhvr>
                                    </p:animEffect>
                                  </p:childTnLst>
                                </p:cTn>
                              </p:par>
                              <p:par>
                                <p:cTn id="59" presetID="22" presetClass="entr" presetSubtype="2" fill="hold" nodeType="withEffect">
                                  <p:stCondLst>
                                    <p:cond delay="2750"/>
                                  </p:stCondLst>
                                  <p:childTnLst>
                                    <p:set>
                                      <p:cBhvr>
                                        <p:cTn id="60" dur="1" fill="hold">
                                          <p:stCondLst>
                                            <p:cond delay="0"/>
                                          </p:stCondLst>
                                        </p:cTn>
                                        <p:tgtEl>
                                          <p:spTgt spid="3077"/>
                                        </p:tgtEl>
                                        <p:attrNameLst>
                                          <p:attrName>style.visibility</p:attrName>
                                        </p:attrNameLst>
                                      </p:cBhvr>
                                      <p:to>
                                        <p:strVal val="visible"/>
                                      </p:to>
                                    </p:set>
                                    <p:animEffect transition="in" filter="wipe(right)">
                                      <p:cBhvr>
                                        <p:cTn id="61" dur="1250"/>
                                        <p:tgtEl>
                                          <p:spTgt spid="3077"/>
                                        </p:tgtEl>
                                      </p:cBhvr>
                                    </p:animEffect>
                                  </p:childTnLst>
                                </p:cTn>
                              </p:par>
                              <p:par>
                                <p:cTn id="62" presetID="22" presetClass="entr" presetSubtype="4" fill="hold" nodeType="withEffect">
                                  <p:stCondLst>
                                    <p:cond delay="1500"/>
                                  </p:stCondLst>
                                  <p:childTnLst>
                                    <p:set>
                                      <p:cBhvr>
                                        <p:cTn id="63" dur="1" fill="hold">
                                          <p:stCondLst>
                                            <p:cond delay="0"/>
                                          </p:stCondLst>
                                        </p:cTn>
                                        <p:tgtEl>
                                          <p:spTgt spid="3094"/>
                                        </p:tgtEl>
                                        <p:attrNameLst>
                                          <p:attrName>style.visibility</p:attrName>
                                        </p:attrNameLst>
                                      </p:cBhvr>
                                      <p:to>
                                        <p:strVal val="visible"/>
                                      </p:to>
                                    </p:set>
                                    <p:animEffect transition="in" filter="wipe(down)">
                                      <p:cBhvr>
                                        <p:cTn id="64" dur="1250"/>
                                        <p:tgtEl>
                                          <p:spTgt spid="309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4"/>
                                        </p:tgtEl>
                                        <p:attrNameLst>
                                          <p:attrName>style.visibility</p:attrName>
                                        </p:attrNameLst>
                                      </p:cBhvr>
                                      <p:to>
                                        <p:strVal val="visible"/>
                                      </p:to>
                                    </p:set>
                                    <p:animEffect transition="in" filter="fade">
                                      <p:cBhvr>
                                        <p:cTn id="69" dur="500"/>
                                        <p:tgtEl>
                                          <p:spTgt spid="17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down)">
                                      <p:cBhvr>
                                        <p:cTn id="72" dur="500"/>
                                        <p:tgtEl>
                                          <p:spTgt spid="155"/>
                                        </p:tgtEl>
                                      </p:cBhvr>
                                    </p:animEffect>
                                  </p:childTnLst>
                                </p:cTn>
                              </p:par>
                              <p:par>
                                <p:cTn id="73" presetID="22" presetClass="entr" presetSubtype="8" fill="hold" grpId="0" nodeType="withEffect">
                                  <p:stCondLst>
                                    <p:cond delay="40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400"/>
                                        <p:tgtEl>
                                          <p:spTgt spid="89"/>
                                        </p:tgtEl>
                                      </p:cBhvr>
                                    </p:animEffect>
                                  </p:childTnLst>
                                </p:cTn>
                              </p:par>
                              <p:par>
                                <p:cTn id="76" presetID="10" presetClass="entr" presetSubtype="0" fill="hold" nodeType="withEffect">
                                  <p:stCondLst>
                                    <p:cond delay="60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500"/>
                                        <p:tgtEl>
                                          <p:spTgt spid="1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75"/>
                                        </p:tgtEl>
                                        <p:attrNameLst>
                                          <p:attrName>style.visibility</p:attrName>
                                        </p:attrNameLst>
                                      </p:cBhvr>
                                      <p:to>
                                        <p:strVal val="visible"/>
                                      </p:to>
                                    </p:set>
                                    <p:animEffect transition="in" filter="fade">
                                      <p:cBhvr>
                                        <p:cTn id="83" dur="500"/>
                                        <p:tgtEl>
                                          <p:spTgt spid="17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53"/>
                                        </p:tgtEl>
                                        <p:attrNameLst>
                                          <p:attrName>style.visibility</p:attrName>
                                        </p:attrNameLst>
                                      </p:cBhvr>
                                      <p:to>
                                        <p:strVal val="visible"/>
                                      </p:to>
                                    </p:set>
                                    <p:animEffect transition="in" filter="wipe(down)">
                                      <p:cBhvr>
                                        <p:cTn id="86" dur="500"/>
                                        <p:tgtEl>
                                          <p:spTgt spid="153"/>
                                        </p:tgtEl>
                                      </p:cBhvr>
                                    </p:animEffect>
                                  </p:childTnLst>
                                </p:cTn>
                              </p:par>
                              <p:par>
                                <p:cTn id="87" presetID="22" presetClass="entr" presetSubtype="2" fill="hold" grpId="0" nodeType="withEffect">
                                  <p:stCondLst>
                                    <p:cond delay="400"/>
                                  </p:stCondLst>
                                  <p:childTnLst>
                                    <p:set>
                                      <p:cBhvr>
                                        <p:cTn id="88" dur="1" fill="hold">
                                          <p:stCondLst>
                                            <p:cond delay="0"/>
                                          </p:stCondLst>
                                        </p:cTn>
                                        <p:tgtEl>
                                          <p:spTgt spid="134"/>
                                        </p:tgtEl>
                                        <p:attrNameLst>
                                          <p:attrName>style.visibility</p:attrName>
                                        </p:attrNameLst>
                                      </p:cBhvr>
                                      <p:to>
                                        <p:strVal val="visible"/>
                                      </p:to>
                                    </p:set>
                                    <p:animEffect transition="in" filter="wipe(right)">
                                      <p:cBhvr>
                                        <p:cTn id="89" dur="400"/>
                                        <p:tgtEl>
                                          <p:spTgt spid="134"/>
                                        </p:tgtEl>
                                      </p:cBhvr>
                                    </p:animEffect>
                                  </p:childTnLst>
                                </p:cTn>
                              </p:par>
                              <p:par>
                                <p:cTn id="90" presetID="10" presetClass="entr" presetSubtype="0" fill="hold" nodeType="withEffect">
                                  <p:stCondLst>
                                    <p:cond delay="600"/>
                                  </p:stCondLst>
                                  <p:childTnLst>
                                    <p:set>
                                      <p:cBhvr>
                                        <p:cTn id="91" dur="1" fill="hold">
                                          <p:stCondLst>
                                            <p:cond delay="0"/>
                                          </p:stCondLst>
                                        </p:cTn>
                                        <p:tgtEl>
                                          <p:spTgt spid="112"/>
                                        </p:tgtEl>
                                        <p:attrNameLst>
                                          <p:attrName>style.visibility</p:attrName>
                                        </p:attrNameLst>
                                      </p:cBhvr>
                                      <p:to>
                                        <p:strVal val="visible"/>
                                      </p:to>
                                    </p:set>
                                    <p:animEffect transition="in" filter="fade">
                                      <p:cBhvr>
                                        <p:cTn id="92" dur="500"/>
                                        <p:tgtEl>
                                          <p:spTgt spid="11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72"/>
                                        </p:tgtEl>
                                        <p:attrNameLst>
                                          <p:attrName>style.visibility</p:attrName>
                                        </p:attrNameLst>
                                      </p:cBhvr>
                                      <p:to>
                                        <p:strVal val="visible"/>
                                      </p:to>
                                    </p:set>
                                    <p:animEffect transition="in" filter="fade">
                                      <p:cBhvr>
                                        <p:cTn id="97" dur="500"/>
                                        <p:tgtEl>
                                          <p:spTgt spid="17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wipe(down)">
                                      <p:cBhvr>
                                        <p:cTn id="100" dur="500"/>
                                        <p:tgtEl>
                                          <p:spTgt spid="79"/>
                                        </p:tgtEl>
                                      </p:cBhvr>
                                    </p:animEffect>
                                  </p:childTnLst>
                                </p:cTn>
                              </p:par>
                              <p:par>
                                <p:cTn id="101" presetID="22" presetClass="entr" presetSubtype="8" fill="hold" grpId="0" nodeType="withEffect">
                                  <p:stCondLst>
                                    <p:cond delay="400"/>
                                  </p:stCondLst>
                                  <p:childTnLst>
                                    <p:set>
                                      <p:cBhvr>
                                        <p:cTn id="102" dur="1" fill="hold">
                                          <p:stCondLst>
                                            <p:cond delay="0"/>
                                          </p:stCondLst>
                                        </p:cTn>
                                        <p:tgtEl>
                                          <p:spTgt spid="1054"/>
                                        </p:tgtEl>
                                        <p:attrNameLst>
                                          <p:attrName>style.visibility</p:attrName>
                                        </p:attrNameLst>
                                      </p:cBhvr>
                                      <p:to>
                                        <p:strVal val="visible"/>
                                      </p:to>
                                    </p:set>
                                    <p:animEffect transition="in" filter="wipe(left)">
                                      <p:cBhvr>
                                        <p:cTn id="103" dur="400"/>
                                        <p:tgtEl>
                                          <p:spTgt spid="105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42"/>
                                        </p:tgtEl>
                                        <p:attrNameLst>
                                          <p:attrName>style.visibility</p:attrName>
                                        </p:attrNameLst>
                                      </p:cBhvr>
                                      <p:to>
                                        <p:strVal val="visible"/>
                                      </p:to>
                                    </p:set>
                                    <p:animEffect transition="in" filter="fade">
                                      <p:cBhvr>
                                        <p:cTn id="106" dur="500"/>
                                        <p:tgtEl>
                                          <p:spTgt spid="14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61"/>
                                        </p:tgtEl>
                                        <p:attrNameLst>
                                          <p:attrName>style.visibility</p:attrName>
                                        </p:attrNameLst>
                                      </p:cBhvr>
                                      <p:to>
                                        <p:strVal val="visible"/>
                                      </p:to>
                                    </p:set>
                                    <p:animEffect transition="in" filter="wipe(down)">
                                      <p:cBhvr>
                                        <p:cTn id="114" dur="500"/>
                                        <p:tgtEl>
                                          <p:spTgt spid="161"/>
                                        </p:tgtEl>
                                      </p:cBhvr>
                                    </p:animEffect>
                                  </p:childTnLst>
                                </p:cTn>
                              </p:par>
                              <p:par>
                                <p:cTn id="115" presetID="22" presetClass="entr" presetSubtype="8" fill="hold" grpId="0" nodeType="withEffect">
                                  <p:stCondLst>
                                    <p:cond delay="400"/>
                                  </p:stCondLst>
                                  <p:childTnLst>
                                    <p:set>
                                      <p:cBhvr>
                                        <p:cTn id="116" dur="1" fill="hold">
                                          <p:stCondLst>
                                            <p:cond delay="0"/>
                                          </p:stCondLst>
                                        </p:cTn>
                                        <p:tgtEl>
                                          <p:spTgt spid="105"/>
                                        </p:tgtEl>
                                        <p:attrNameLst>
                                          <p:attrName>style.visibility</p:attrName>
                                        </p:attrNameLst>
                                      </p:cBhvr>
                                      <p:to>
                                        <p:strVal val="visible"/>
                                      </p:to>
                                    </p:set>
                                    <p:animEffect transition="in" filter="wipe(left)">
                                      <p:cBhvr>
                                        <p:cTn id="117" dur="400"/>
                                        <p:tgtEl>
                                          <p:spTgt spid="105"/>
                                        </p:tgtEl>
                                      </p:cBhvr>
                                    </p:animEffect>
                                  </p:childTnLst>
                                </p:cTn>
                              </p:par>
                              <p:par>
                                <p:cTn id="118" presetID="10" presetClass="entr" presetSubtype="0" fill="hold" nodeType="withEffect">
                                  <p:stCondLst>
                                    <p:cond delay="600"/>
                                  </p:stCondLst>
                                  <p:childTnLst>
                                    <p:set>
                                      <p:cBhvr>
                                        <p:cTn id="119" dur="1" fill="hold">
                                          <p:stCondLst>
                                            <p:cond delay="0"/>
                                          </p:stCondLst>
                                        </p:cTn>
                                        <p:tgtEl>
                                          <p:spTgt spid="141"/>
                                        </p:tgtEl>
                                        <p:attrNameLst>
                                          <p:attrName>style.visibility</p:attrName>
                                        </p:attrNameLst>
                                      </p:cBhvr>
                                      <p:to>
                                        <p:strVal val="visible"/>
                                      </p:to>
                                    </p:set>
                                    <p:animEffect transition="in" filter="fade">
                                      <p:cBhvr>
                                        <p:cTn id="120" dur="500"/>
                                        <p:tgtEl>
                                          <p:spTgt spid="14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77"/>
                                        </p:tgtEl>
                                        <p:attrNameLst>
                                          <p:attrName>style.visibility</p:attrName>
                                        </p:attrNameLst>
                                      </p:cBhvr>
                                      <p:to>
                                        <p:strVal val="visible"/>
                                      </p:to>
                                    </p:set>
                                    <p:animEffect transition="in" filter="fade">
                                      <p:cBhvr>
                                        <p:cTn id="125" dur="500"/>
                                        <p:tgtEl>
                                          <p:spTgt spid="177"/>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59"/>
                                        </p:tgtEl>
                                        <p:attrNameLst>
                                          <p:attrName>style.visibility</p:attrName>
                                        </p:attrNameLst>
                                      </p:cBhvr>
                                      <p:to>
                                        <p:strVal val="visible"/>
                                      </p:to>
                                    </p:set>
                                    <p:animEffect transition="in" filter="wipe(down)">
                                      <p:cBhvr>
                                        <p:cTn id="128" dur="500"/>
                                        <p:tgtEl>
                                          <p:spTgt spid="159"/>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117"/>
                                        </p:tgtEl>
                                        <p:attrNameLst>
                                          <p:attrName>style.visibility</p:attrName>
                                        </p:attrNameLst>
                                      </p:cBhvr>
                                      <p:to>
                                        <p:strVal val="visible"/>
                                      </p:to>
                                    </p:set>
                                    <p:animEffect transition="in" filter="wipe(right)">
                                      <p:cBhvr>
                                        <p:cTn id="131" dur="400"/>
                                        <p:tgtEl>
                                          <p:spTgt spid="117"/>
                                        </p:tgtEl>
                                      </p:cBhvr>
                                    </p:animEffect>
                                  </p:childTnLst>
                                </p:cTn>
                              </p:par>
                              <p:par>
                                <p:cTn id="132" presetID="10" presetClass="entr" presetSubtype="0" fill="hold" nodeType="withEffect">
                                  <p:stCondLst>
                                    <p:cond delay="600"/>
                                  </p:stCondLst>
                                  <p:childTnLst>
                                    <p:set>
                                      <p:cBhvr>
                                        <p:cTn id="133" dur="1" fill="hold">
                                          <p:stCondLst>
                                            <p:cond delay="0"/>
                                          </p:stCondLst>
                                        </p:cTn>
                                        <p:tgtEl>
                                          <p:spTgt spid="131"/>
                                        </p:tgtEl>
                                        <p:attrNameLst>
                                          <p:attrName>style.visibility</p:attrName>
                                        </p:attrNameLst>
                                      </p:cBhvr>
                                      <p:to>
                                        <p:strVal val="visible"/>
                                      </p:to>
                                    </p:set>
                                    <p:animEffect transition="in" filter="fade">
                                      <p:cBhvr>
                                        <p:cTn id="134" dur="500"/>
                                        <p:tgtEl>
                                          <p:spTgt spid="13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73"/>
                                        </p:tgtEl>
                                        <p:attrNameLst>
                                          <p:attrName>style.visibility</p:attrName>
                                        </p:attrNameLst>
                                      </p:cBhvr>
                                      <p:to>
                                        <p:strVal val="visible"/>
                                      </p:to>
                                    </p:set>
                                    <p:animEffect transition="in" filter="fade">
                                      <p:cBhvr>
                                        <p:cTn id="139" dur="500"/>
                                        <p:tgtEl>
                                          <p:spTgt spid="173"/>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151"/>
                                        </p:tgtEl>
                                        <p:attrNameLst>
                                          <p:attrName>style.visibility</p:attrName>
                                        </p:attrNameLst>
                                      </p:cBhvr>
                                      <p:to>
                                        <p:strVal val="visible"/>
                                      </p:to>
                                    </p:set>
                                    <p:animEffect transition="in" filter="wipe(down)">
                                      <p:cBhvr>
                                        <p:cTn id="142" dur="500"/>
                                        <p:tgtEl>
                                          <p:spTgt spid="151"/>
                                        </p:tgtEl>
                                      </p:cBhvr>
                                    </p:animEffect>
                                  </p:childTnLst>
                                </p:cTn>
                              </p:par>
                              <p:par>
                                <p:cTn id="143" presetID="22" presetClass="entr" presetSubtype="8" fill="hold" grpId="0" nodeType="withEffect">
                                  <p:stCondLst>
                                    <p:cond delay="400"/>
                                  </p:stCondLst>
                                  <p:childTnLst>
                                    <p:set>
                                      <p:cBhvr>
                                        <p:cTn id="144" dur="1" fill="hold">
                                          <p:stCondLst>
                                            <p:cond delay="0"/>
                                          </p:stCondLst>
                                        </p:cTn>
                                        <p:tgtEl>
                                          <p:spTgt spid="97"/>
                                        </p:tgtEl>
                                        <p:attrNameLst>
                                          <p:attrName>style.visibility</p:attrName>
                                        </p:attrNameLst>
                                      </p:cBhvr>
                                      <p:to>
                                        <p:strVal val="visible"/>
                                      </p:to>
                                    </p:set>
                                    <p:animEffect transition="in" filter="wipe(left)">
                                      <p:cBhvr>
                                        <p:cTn id="145" dur="400"/>
                                        <p:tgtEl>
                                          <p:spTgt spid="97"/>
                                        </p:tgtEl>
                                      </p:cBhvr>
                                    </p:animEffect>
                                  </p:childTnLst>
                                </p:cTn>
                              </p:par>
                              <p:par>
                                <p:cTn id="146" presetID="10" presetClass="entr" presetSubtype="0" fill="hold" nodeType="withEffect">
                                  <p:stCondLst>
                                    <p:cond delay="600"/>
                                  </p:stCondLst>
                                  <p:childTnLst>
                                    <p:set>
                                      <p:cBhvr>
                                        <p:cTn id="147" dur="1" fill="hold">
                                          <p:stCondLst>
                                            <p:cond delay="0"/>
                                          </p:stCondLst>
                                        </p:cTn>
                                        <p:tgtEl>
                                          <p:spTgt spid="143"/>
                                        </p:tgtEl>
                                        <p:attrNameLst>
                                          <p:attrName>style.visibility</p:attrName>
                                        </p:attrNameLst>
                                      </p:cBhvr>
                                      <p:to>
                                        <p:strVal val="visible"/>
                                      </p:to>
                                    </p:set>
                                    <p:animEffect transition="in" filter="fade">
                                      <p:cBhvr>
                                        <p:cTn id="148" dur="500"/>
                                        <p:tgtEl>
                                          <p:spTgt spid="1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76"/>
                                        </p:tgtEl>
                                        <p:attrNameLst>
                                          <p:attrName>style.visibility</p:attrName>
                                        </p:attrNameLst>
                                      </p:cBhvr>
                                      <p:to>
                                        <p:strVal val="visible"/>
                                      </p:to>
                                    </p:set>
                                    <p:animEffect transition="in" filter="fade">
                                      <p:cBhvr>
                                        <p:cTn id="153" dur="500"/>
                                        <p:tgtEl>
                                          <p:spTgt spid="176"/>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158"/>
                                        </p:tgtEl>
                                        <p:attrNameLst>
                                          <p:attrName>style.visibility</p:attrName>
                                        </p:attrNameLst>
                                      </p:cBhvr>
                                      <p:to>
                                        <p:strVal val="visible"/>
                                      </p:to>
                                    </p:set>
                                    <p:animEffect transition="in" filter="wipe(down)">
                                      <p:cBhvr>
                                        <p:cTn id="156" dur="500"/>
                                        <p:tgtEl>
                                          <p:spTgt spid="158"/>
                                        </p:tgtEl>
                                      </p:cBhvr>
                                    </p:animEffect>
                                  </p:childTnLst>
                                </p:cTn>
                              </p:par>
                              <p:par>
                                <p:cTn id="157" presetID="22" presetClass="entr" presetSubtype="2" fill="hold" grpId="0" nodeType="withEffect">
                                  <p:stCondLst>
                                    <p:cond delay="400"/>
                                  </p:stCondLst>
                                  <p:childTnLst>
                                    <p:set>
                                      <p:cBhvr>
                                        <p:cTn id="158" dur="1" fill="hold">
                                          <p:stCondLst>
                                            <p:cond delay="0"/>
                                          </p:stCondLst>
                                        </p:cTn>
                                        <p:tgtEl>
                                          <p:spTgt spid="124"/>
                                        </p:tgtEl>
                                        <p:attrNameLst>
                                          <p:attrName>style.visibility</p:attrName>
                                        </p:attrNameLst>
                                      </p:cBhvr>
                                      <p:to>
                                        <p:strVal val="visible"/>
                                      </p:to>
                                    </p:set>
                                    <p:animEffect transition="in" filter="wipe(right)">
                                      <p:cBhvr>
                                        <p:cTn id="159" dur="400"/>
                                        <p:tgtEl>
                                          <p:spTgt spid="124"/>
                                        </p:tgtEl>
                                      </p:cBhvr>
                                    </p:animEffect>
                                  </p:childTnLst>
                                </p:cTn>
                              </p:par>
                              <p:par>
                                <p:cTn id="160" presetID="10" presetClass="entr" presetSubtype="0" fill="hold" nodeType="withEffect">
                                  <p:stCondLst>
                                    <p:cond delay="600"/>
                                  </p:stCondLst>
                                  <p:childTnLst>
                                    <p:set>
                                      <p:cBhvr>
                                        <p:cTn id="161" dur="1" fill="hold">
                                          <p:stCondLst>
                                            <p:cond delay="0"/>
                                          </p:stCondLst>
                                        </p:cTn>
                                        <p:tgtEl>
                                          <p:spTgt spid="113"/>
                                        </p:tgtEl>
                                        <p:attrNameLst>
                                          <p:attrName>style.visibility</p:attrName>
                                        </p:attrNameLst>
                                      </p:cBhvr>
                                      <p:to>
                                        <p:strVal val="visible"/>
                                      </p:to>
                                    </p:set>
                                    <p:animEffect transition="in" filter="fade">
                                      <p:cBhvr>
                                        <p:cTn id="16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55" grpId="0" animBg="1"/>
      <p:bldP spid="89" grpId="0" animBg="1"/>
      <p:bldP spid="176" grpId="0" animBg="1"/>
      <p:bldP spid="158" grpId="0" animBg="1"/>
      <p:bldP spid="124" grpId="0" animBg="1"/>
      <p:bldP spid="144" grpId="0" animBg="1"/>
      <p:bldP spid="161" grpId="0" animBg="1"/>
      <p:bldP spid="105" grpId="0" animBg="1"/>
      <p:bldP spid="172" grpId="0" animBg="1"/>
      <p:bldP spid="79" grpId="0" animBg="1"/>
      <p:bldP spid="1054" grpId="0" animBg="1"/>
      <p:bldP spid="173" grpId="0" animBg="1"/>
      <p:bldP spid="151" grpId="0" animBg="1"/>
      <p:bldP spid="97" grpId="0" animBg="1"/>
      <p:bldP spid="175" grpId="0" animBg="1"/>
      <p:bldP spid="153" grpId="0" animBg="1"/>
      <p:bldP spid="134" grpId="0" animBg="1"/>
      <p:bldP spid="177" grpId="0" animBg="1"/>
      <p:bldP spid="159" grpId="0" animBg="1"/>
      <p:bldP spid="1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600200"/>
            <a:ext cx="3810000" cy="4799741"/>
          </a:xfrm>
        </p:spPr>
        <p:txBody>
          <a:bodyPr/>
          <a:lstStyle/>
          <a:p>
            <a:r>
              <a:rPr lang="en-US" sz="2800" dirty="0" smtClean="0"/>
              <a:t>Readiness</a:t>
            </a:r>
            <a:br>
              <a:rPr lang="en-US" sz="2800" dirty="0" smtClean="0"/>
            </a:br>
            <a:endParaRPr lang="en-US" sz="2800" dirty="0" smtClean="0"/>
          </a:p>
          <a:p>
            <a:r>
              <a:rPr lang="en-US" sz="2800" dirty="0" smtClean="0"/>
              <a:t>Security</a:t>
            </a:r>
            <a:br>
              <a:rPr lang="en-US" sz="2800" dirty="0" smtClean="0"/>
            </a:br>
            <a:endParaRPr lang="en-US" sz="2800" dirty="0" smtClean="0"/>
          </a:p>
          <a:p>
            <a:r>
              <a:rPr lang="en-US" sz="2800" dirty="0" smtClean="0"/>
              <a:t>Infrastructure</a:t>
            </a:r>
            <a:br>
              <a:rPr lang="en-US" sz="2800" dirty="0" smtClean="0"/>
            </a:br>
            <a:endParaRPr lang="en-US" sz="2800" dirty="0" smtClean="0"/>
          </a:p>
          <a:p>
            <a:r>
              <a:rPr lang="en-US" sz="2800" dirty="0" smtClean="0"/>
              <a:t>Parental Engagement</a:t>
            </a:r>
            <a:br>
              <a:rPr lang="en-US" sz="2800" dirty="0" smtClean="0"/>
            </a:br>
            <a:endParaRPr lang="en-US" sz="2800" dirty="0" smtClean="0"/>
          </a:p>
          <a:p>
            <a:r>
              <a:rPr lang="en-US" sz="2800" dirty="0" smtClean="0"/>
              <a:t>Focus on Quality</a:t>
            </a:r>
            <a:endParaRPr lang="en-US" sz="2800" dirty="0"/>
          </a:p>
        </p:txBody>
      </p:sp>
      <p:sp>
        <p:nvSpPr>
          <p:cNvPr id="3" name="Slide Number Placeholder 2"/>
          <p:cNvSpPr>
            <a:spLocks noGrp="1"/>
          </p:cNvSpPr>
          <p:nvPr>
            <p:ph type="sldNum" sz="quarter" idx="12"/>
          </p:nvPr>
        </p:nvSpPr>
        <p:spPr/>
        <p:txBody>
          <a:bodyPr/>
          <a:lstStyle/>
          <a:p>
            <a:fld id="{783E5F0D-CBDD-6347-A225-5CD5D5BCDEFD}" type="slidenum">
              <a:rPr lang="en-US" smtClean="0"/>
              <a:pPr/>
              <a:t>13</a:t>
            </a:fld>
            <a:endParaRPr lang="en-US" dirty="0"/>
          </a:p>
        </p:txBody>
      </p:sp>
      <p:pic>
        <p:nvPicPr>
          <p:cNvPr id="5" name="Picture 4" descr="skd256003sdc.jpg" title="picture of girl poin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0" y="1625600"/>
            <a:ext cx="3352800" cy="4470400"/>
          </a:xfrm>
          <a:prstGeom prst="rect">
            <a:avLst/>
          </a:prstGeom>
        </p:spPr>
      </p:pic>
      <p:sp>
        <p:nvSpPr>
          <p:cNvPr id="8" name="Title 7"/>
          <p:cNvSpPr>
            <a:spLocks noGrp="1"/>
          </p:cNvSpPr>
          <p:nvPr>
            <p:ph type="title"/>
          </p:nvPr>
        </p:nvSpPr>
        <p:spPr/>
        <p:txBody>
          <a:bodyPr/>
          <a:lstStyle/>
          <a:p>
            <a:r>
              <a:rPr lang="en-US" dirty="0" smtClean="0"/>
              <a:t>Final Thoughts – The Next Five Years</a:t>
            </a:r>
            <a:br>
              <a:rPr lang="en-US" dirty="0" smtClean="0"/>
            </a:br>
            <a:r>
              <a:rPr lang="en-US" dirty="0" smtClean="0"/>
              <a:t>Leading the Learning Transformation</a:t>
            </a:r>
            <a:endParaRPr lang="en-US" dirty="0"/>
          </a:p>
        </p:txBody>
      </p:sp>
    </p:spTree>
    <p:extLst>
      <p:ext uri="{BB962C8B-B14F-4D97-AF65-F5344CB8AC3E}">
        <p14:creationId xmlns:p14="http://schemas.microsoft.com/office/powerpoint/2010/main" val="142462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a:t>
            </a:r>
            <a:r>
              <a:rPr lang="en-US" dirty="0" err="1" smtClean="0"/>
              <a:t>hmhco</a:t>
            </a:r>
            <a:endParaRPr lang="en-US" dirty="0"/>
          </a:p>
        </p:txBody>
      </p:sp>
    </p:spTree>
    <p:extLst>
      <p:ext uri="{BB962C8B-B14F-4D97-AF65-F5344CB8AC3E}">
        <p14:creationId xmlns:p14="http://schemas.microsoft.com/office/powerpoint/2010/main" val="359275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MH_vertical logo.png" title="Houghton Mifflin Harcour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5441" y="2215502"/>
            <a:ext cx="3853119" cy="2426997"/>
          </a:xfrm>
          <a:prstGeom prst="rect">
            <a:avLst/>
          </a:prstGeom>
        </p:spPr>
      </p:pic>
      <p:sp>
        <p:nvSpPr>
          <p:cNvPr id="2" name="Title 1" hidden="1"/>
          <p:cNvSpPr>
            <a:spLocks noGrp="1"/>
          </p:cNvSpPr>
          <p:nvPr>
            <p:ph type="title"/>
          </p:nvPr>
        </p:nvSpPr>
        <p:spPr/>
        <p:txBody>
          <a:bodyPr/>
          <a:lstStyle/>
          <a:p>
            <a:r>
              <a:rPr lang="en-US" sz="2400" dirty="0" smtClean="0"/>
              <a:t>Houghton Mifflin Harcourt</a:t>
            </a:r>
            <a:endParaRPr lang="en-US" sz="2400" dirty="0"/>
          </a:p>
        </p:txBody>
      </p:sp>
    </p:spTree>
    <p:extLst>
      <p:ext uri="{BB962C8B-B14F-4D97-AF65-F5344CB8AC3E}">
        <p14:creationId xmlns:p14="http://schemas.microsoft.com/office/powerpoint/2010/main" val="824022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5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 fill="hold"/>
                                        <p:tgtEl>
                                          <p:spTgt spid="6"/>
                                        </p:tgtEl>
                                      </p:cBhvr>
                                      <p:by x="1000" y="100000"/>
                                    </p:animScale>
                                  </p:childTnLst>
                                </p:cTn>
                              </p:par>
                              <p:par>
                                <p:cTn id="9" presetID="6" presetClass="emph" presetSubtype="0" decel="100000" fill="hold" nodeType="withEffect">
                                  <p:stCondLst>
                                    <p:cond delay="350"/>
                                  </p:stCondLst>
                                  <p:childTnLst>
                                    <p:animScale>
                                      <p:cBhvr>
                                        <p:cTn id="10" dur="350" fill="hold"/>
                                        <p:tgtEl>
                                          <p:spTgt spid="6"/>
                                        </p:tgtEl>
                                      </p:cBhvr>
                                      <p:by x="9999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racy\Downloads\iStock_000021058463Medium.jpg" title="picture of students"/>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descr="533978167.jpg" title="picture of student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itle 2" hidden="1"/>
          <p:cNvSpPr>
            <a:spLocks noGrp="1"/>
          </p:cNvSpPr>
          <p:nvPr>
            <p:ph type="title"/>
          </p:nvPr>
        </p:nvSpPr>
        <p:spPr/>
        <p:txBody>
          <a:bodyPr/>
          <a:lstStyle/>
          <a:p>
            <a:r>
              <a:rPr lang="en-US" sz="2400" dirty="0" smtClean="0"/>
              <a:t>Picture of children learning</a:t>
            </a:r>
            <a:endParaRPr lang="en-US" sz="2400" dirty="0"/>
          </a:p>
        </p:txBody>
      </p:sp>
    </p:spTree>
    <p:extLst>
      <p:ext uri="{BB962C8B-B14F-4D97-AF65-F5344CB8AC3E}">
        <p14:creationId xmlns:p14="http://schemas.microsoft.com/office/powerpoint/2010/main" val="177186723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6202" y="1660527"/>
            <a:ext cx="6400022" cy="734591"/>
          </a:xfrm>
        </p:spPr>
        <p:txBody>
          <a:bodyPr/>
          <a:lstStyle/>
          <a:p>
            <a:pPr algn="ctr"/>
            <a:r>
              <a:rPr lang="en-US" sz="4800" dirty="0" smtClean="0"/>
              <a:t>Enable Learning</a:t>
            </a:r>
            <a:br>
              <a:rPr lang="en-US" sz="4800" dirty="0" smtClean="0"/>
            </a:br>
            <a:r>
              <a:rPr lang="en-US" sz="4800" dirty="0" smtClean="0"/>
              <a:t>in a </a:t>
            </a:r>
            <a:br>
              <a:rPr lang="en-US" sz="4800" dirty="0" smtClean="0"/>
            </a:br>
            <a:r>
              <a:rPr lang="en-US" sz="4800" dirty="0" smtClean="0"/>
              <a:t>Changing Landscape</a:t>
            </a:r>
            <a:endParaRPr lang="en-US" sz="4800" dirty="0"/>
          </a:p>
        </p:txBody>
      </p:sp>
    </p:spTree>
    <p:extLst>
      <p:ext uri="{BB962C8B-B14F-4D97-AF65-F5344CB8AC3E}">
        <p14:creationId xmlns:p14="http://schemas.microsoft.com/office/powerpoint/2010/main" val="257266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25879067Large.png" title="picture of student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822693" y="1568776"/>
            <a:ext cx="3729770" cy="3934410"/>
          </a:xfrm>
          <a:prstGeom prst="rect">
            <a:avLst/>
          </a:prstGeom>
          <a:noFill/>
        </p:spPr>
        <p:txBody>
          <a:bodyPr wrap="square" rtlCol="0">
            <a:spAutoFit/>
          </a:bodyPr>
          <a:lstStyle/>
          <a:p>
            <a:pPr>
              <a:lnSpc>
                <a:spcPct val="150000"/>
              </a:lnSpc>
            </a:pPr>
            <a:r>
              <a:rPr lang="en-US" sz="2800" dirty="0" smtClean="0">
                <a:solidFill>
                  <a:srgbClr val="FFFFFF"/>
                </a:solidFill>
              </a:rPr>
              <a:t>Standards</a:t>
            </a:r>
          </a:p>
          <a:p>
            <a:pPr>
              <a:lnSpc>
                <a:spcPct val="150000"/>
              </a:lnSpc>
            </a:pPr>
            <a:r>
              <a:rPr lang="en-US" sz="2800" dirty="0" smtClean="0">
                <a:solidFill>
                  <a:srgbClr val="FFFFFF"/>
                </a:solidFill>
              </a:rPr>
              <a:t>High-stakes tests</a:t>
            </a:r>
          </a:p>
          <a:p>
            <a:pPr>
              <a:lnSpc>
                <a:spcPct val="150000"/>
              </a:lnSpc>
            </a:pPr>
            <a:r>
              <a:rPr lang="en-US" sz="2800" dirty="0" smtClean="0">
                <a:solidFill>
                  <a:srgbClr val="FFFFFF"/>
                </a:solidFill>
              </a:rPr>
              <a:t>Technology</a:t>
            </a:r>
          </a:p>
          <a:p>
            <a:pPr>
              <a:lnSpc>
                <a:spcPct val="150000"/>
              </a:lnSpc>
            </a:pPr>
            <a:r>
              <a:rPr lang="en-US" sz="2800" dirty="0" smtClean="0">
                <a:solidFill>
                  <a:srgbClr val="FFFFFF"/>
                </a:solidFill>
              </a:rPr>
              <a:t>Data</a:t>
            </a:r>
          </a:p>
          <a:p>
            <a:pPr>
              <a:lnSpc>
                <a:spcPct val="150000"/>
              </a:lnSpc>
            </a:pPr>
            <a:r>
              <a:rPr lang="en-US" sz="2800" dirty="0" smtClean="0">
                <a:solidFill>
                  <a:srgbClr val="FFFFFF"/>
                </a:solidFill>
              </a:rPr>
              <a:t>Competition</a:t>
            </a:r>
          </a:p>
          <a:p>
            <a:pPr>
              <a:lnSpc>
                <a:spcPct val="150000"/>
              </a:lnSpc>
            </a:pPr>
            <a:r>
              <a:rPr lang="en-US" sz="2800" dirty="0" smtClean="0">
                <a:solidFill>
                  <a:srgbClr val="FFFFFF"/>
                </a:solidFill>
              </a:rPr>
              <a:t>Choices</a:t>
            </a:r>
          </a:p>
        </p:txBody>
      </p:sp>
      <p:sp>
        <p:nvSpPr>
          <p:cNvPr id="4" name="Rectangle 3"/>
          <p:cNvSpPr/>
          <p:nvPr/>
        </p:nvSpPr>
        <p:spPr>
          <a:xfrm>
            <a:off x="4097911" y="2758634"/>
            <a:ext cx="903613" cy="1569660"/>
          </a:xfrm>
          <a:prstGeom prst="rect">
            <a:avLst/>
          </a:prstGeom>
          <a:noFill/>
        </p:spPr>
        <p:txBody>
          <a:bodyPr wrap="none" lIns="91440" tIns="45720" rIns="91440" bIns="45720">
            <a:spAutoFit/>
          </a:bodyPr>
          <a:lstStyle/>
          <a:p>
            <a:pPr algn="ctr"/>
            <a:r>
              <a:rPr lang="en-US" sz="9600" b="1" dirty="0">
                <a:ln w="12700">
                  <a:solidFill>
                    <a:schemeClr val="tx2">
                      <a:satMod val="155000"/>
                    </a:schemeClr>
                  </a:solidFill>
                  <a:prstDash val="solid"/>
                </a:ln>
                <a:solidFill>
                  <a:srgbClr val="FEB700"/>
                </a:solidFill>
              </a:rPr>
              <a:t>=</a:t>
            </a:r>
            <a:endParaRPr lang="en-US" sz="9600" b="1" cap="none" spc="0" dirty="0">
              <a:ln w="12700">
                <a:solidFill>
                  <a:schemeClr val="tx2">
                    <a:satMod val="155000"/>
                  </a:schemeClr>
                </a:solidFill>
                <a:prstDash val="solid"/>
              </a:ln>
              <a:solidFill>
                <a:srgbClr val="FEB700"/>
              </a:solidFill>
            </a:endParaRPr>
          </a:p>
        </p:txBody>
      </p:sp>
      <p:sp>
        <p:nvSpPr>
          <p:cNvPr id="5" name="TextBox 4"/>
          <p:cNvSpPr txBox="1"/>
          <p:nvPr/>
        </p:nvSpPr>
        <p:spPr>
          <a:xfrm>
            <a:off x="4935904" y="3236501"/>
            <a:ext cx="4075255" cy="707886"/>
          </a:xfrm>
          <a:prstGeom prst="rect">
            <a:avLst/>
          </a:prstGeom>
          <a:noFill/>
        </p:spPr>
        <p:txBody>
          <a:bodyPr wrap="square" rtlCol="0">
            <a:spAutoFit/>
          </a:bodyPr>
          <a:lstStyle/>
          <a:p>
            <a:pPr algn="ctr"/>
            <a:r>
              <a:rPr lang="en-US" sz="4000" b="1" dirty="0" smtClean="0">
                <a:solidFill>
                  <a:srgbClr val="FFFFFF"/>
                </a:solidFill>
              </a:rPr>
              <a:t>COMPLEXITY</a:t>
            </a:r>
            <a:endParaRPr lang="en-US" sz="4000" b="1" dirty="0">
              <a:solidFill>
                <a:srgbClr val="FFFFFF"/>
              </a:solidFill>
            </a:endParaRPr>
          </a:p>
        </p:txBody>
      </p:sp>
      <p:sp>
        <p:nvSpPr>
          <p:cNvPr id="3" name="Title 2" hidden="1"/>
          <p:cNvSpPr>
            <a:spLocks noGrp="1"/>
          </p:cNvSpPr>
          <p:nvPr>
            <p:ph type="title"/>
          </p:nvPr>
        </p:nvSpPr>
        <p:spPr>
          <a:xfrm>
            <a:off x="457200" y="-457199"/>
            <a:ext cx="8229600" cy="457200"/>
          </a:xfrm>
        </p:spPr>
        <p:txBody>
          <a:bodyPr/>
          <a:lstStyle/>
          <a:p>
            <a:r>
              <a:rPr lang="en-US" sz="2400" dirty="0" smtClean="0"/>
              <a:t>Complexity</a:t>
            </a:r>
            <a:endParaRPr lang="en-US" sz="2400" dirty="0"/>
          </a:p>
        </p:txBody>
      </p:sp>
    </p:spTree>
    <p:extLst>
      <p:ext uri="{BB962C8B-B14F-4D97-AF65-F5344CB8AC3E}">
        <p14:creationId xmlns:p14="http://schemas.microsoft.com/office/powerpoint/2010/main" val="4151362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6" name="Group 2055" descr="content" title="picture"/>
          <p:cNvGrpSpPr/>
          <p:nvPr/>
        </p:nvGrpSpPr>
        <p:grpSpPr>
          <a:xfrm>
            <a:off x="1066800" y="2209800"/>
            <a:ext cx="1828800" cy="2274332"/>
            <a:chOff x="1066800" y="2133600"/>
            <a:chExt cx="1828800" cy="2274332"/>
          </a:xfrm>
        </p:grpSpPr>
        <p:grpSp>
          <p:nvGrpSpPr>
            <p:cNvPr id="2049" name="Group 2048"/>
            <p:cNvGrpSpPr/>
            <p:nvPr/>
          </p:nvGrpSpPr>
          <p:grpSpPr>
            <a:xfrm>
              <a:off x="1066800" y="2133600"/>
              <a:ext cx="1828800" cy="1828800"/>
              <a:chOff x="1066800" y="2133600"/>
              <a:chExt cx="1828800" cy="1828800"/>
            </a:xfrm>
          </p:grpSpPr>
          <p:sp>
            <p:nvSpPr>
              <p:cNvPr id="19" name="Oval 18"/>
              <p:cNvSpPr/>
              <p:nvPr/>
            </p:nvSpPr>
            <p:spPr>
              <a:xfrm>
                <a:off x="1066800" y="2133600"/>
                <a:ext cx="1828800" cy="18288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Untitled-1.gif" title="graphi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1120" y="2407920"/>
                <a:ext cx="1280160" cy="1280160"/>
              </a:xfrm>
              <a:prstGeom prst="rect">
                <a:avLst/>
              </a:prstGeom>
            </p:spPr>
          </p:pic>
        </p:grpSp>
        <p:sp>
          <p:nvSpPr>
            <p:cNvPr id="2055" name="TextBox 2054"/>
            <p:cNvSpPr txBox="1"/>
            <p:nvPr/>
          </p:nvSpPr>
          <p:spPr>
            <a:xfrm>
              <a:off x="1447800" y="4038600"/>
              <a:ext cx="1056700" cy="369332"/>
            </a:xfrm>
            <a:prstGeom prst="rect">
              <a:avLst/>
            </a:prstGeom>
            <a:noFill/>
          </p:spPr>
          <p:txBody>
            <a:bodyPr wrap="none" rtlCol="0">
              <a:spAutoFit/>
            </a:bodyPr>
            <a:lstStyle/>
            <a:p>
              <a:pPr algn="ctr"/>
              <a:r>
                <a:rPr lang="en-US" b="1" dirty="0" smtClean="0"/>
                <a:t>Content</a:t>
              </a:r>
              <a:endParaRPr lang="en-US" b="1" dirty="0"/>
            </a:p>
          </p:txBody>
        </p:sp>
      </p:grpSp>
      <p:grpSp>
        <p:nvGrpSpPr>
          <p:cNvPr id="2057" name="Group 2056" descr="technology" title="picture"/>
          <p:cNvGrpSpPr/>
          <p:nvPr/>
        </p:nvGrpSpPr>
        <p:grpSpPr>
          <a:xfrm>
            <a:off x="3566160" y="2209800"/>
            <a:ext cx="1828800" cy="2274332"/>
            <a:chOff x="3566160" y="2133600"/>
            <a:chExt cx="1828800" cy="2274332"/>
          </a:xfrm>
        </p:grpSpPr>
        <p:grpSp>
          <p:nvGrpSpPr>
            <p:cNvPr id="2051" name="Group 2050"/>
            <p:cNvGrpSpPr/>
            <p:nvPr/>
          </p:nvGrpSpPr>
          <p:grpSpPr>
            <a:xfrm>
              <a:off x="3566160" y="2133600"/>
              <a:ext cx="1828800" cy="1828800"/>
              <a:chOff x="3566160" y="2133600"/>
              <a:chExt cx="1828800" cy="1828800"/>
            </a:xfrm>
          </p:grpSpPr>
          <p:sp>
            <p:nvSpPr>
              <p:cNvPr id="26" name="Oval 25"/>
              <p:cNvSpPr/>
              <p:nvPr/>
            </p:nvSpPr>
            <p:spPr>
              <a:xfrm>
                <a:off x="3566160" y="2133600"/>
                <a:ext cx="1828800" cy="18288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Untitled-2.gif" title="graphi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9040" y="2316480"/>
                <a:ext cx="1463040" cy="1463040"/>
              </a:xfrm>
              <a:prstGeom prst="rect">
                <a:avLst/>
              </a:prstGeom>
            </p:spPr>
          </p:pic>
        </p:grpSp>
        <p:sp>
          <p:nvSpPr>
            <p:cNvPr id="41" name="TextBox 40"/>
            <p:cNvSpPr txBox="1"/>
            <p:nvPr/>
          </p:nvSpPr>
          <p:spPr>
            <a:xfrm>
              <a:off x="3733800" y="4038600"/>
              <a:ext cx="1492716" cy="369332"/>
            </a:xfrm>
            <a:prstGeom prst="rect">
              <a:avLst/>
            </a:prstGeom>
            <a:noFill/>
          </p:spPr>
          <p:txBody>
            <a:bodyPr wrap="none" rtlCol="0">
              <a:spAutoFit/>
            </a:bodyPr>
            <a:lstStyle/>
            <a:p>
              <a:pPr algn="ctr"/>
              <a:r>
                <a:rPr lang="en-US" b="1" dirty="0" smtClean="0"/>
                <a:t>Technology</a:t>
              </a:r>
              <a:endParaRPr lang="en-US" b="1" dirty="0"/>
            </a:p>
          </p:txBody>
        </p:sp>
      </p:grpSp>
      <p:grpSp>
        <p:nvGrpSpPr>
          <p:cNvPr id="2058" name="Group 2057" descr="expertise" title="picture"/>
          <p:cNvGrpSpPr/>
          <p:nvPr/>
        </p:nvGrpSpPr>
        <p:grpSpPr>
          <a:xfrm>
            <a:off x="6096000" y="2209800"/>
            <a:ext cx="1828800" cy="2274332"/>
            <a:chOff x="6096000" y="2133600"/>
            <a:chExt cx="1828800" cy="2274332"/>
          </a:xfrm>
        </p:grpSpPr>
        <p:grpSp>
          <p:nvGrpSpPr>
            <p:cNvPr id="2053" name="Group 2052"/>
            <p:cNvGrpSpPr/>
            <p:nvPr/>
          </p:nvGrpSpPr>
          <p:grpSpPr>
            <a:xfrm>
              <a:off x="6096000" y="2133600"/>
              <a:ext cx="1828800" cy="1828800"/>
              <a:chOff x="6096000" y="2133600"/>
              <a:chExt cx="1828800" cy="1828800"/>
            </a:xfrm>
          </p:grpSpPr>
          <p:sp>
            <p:nvSpPr>
              <p:cNvPr id="28" name="Oval 27"/>
              <p:cNvSpPr/>
              <p:nvPr/>
            </p:nvSpPr>
            <p:spPr>
              <a:xfrm>
                <a:off x="6096000" y="2133600"/>
                <a:ext cx="1828800" cy="18288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Untitled-3.gif" title="graphi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9360" y="2377440"/>
                <a:ext cx="1402080" cy="1402080"/>
              </a:xfrm>
              <a:prstGeom prst="rect">
                <a:avLst/>
              </a:prstGeom>
            </p:spPr>
          </p:pic>
        </p:grpSp>
        <p:sp>
          <p:nvSpPr>
            <p:cNvPr id="42" name="TextBox 41"/>
            <p:cNvSpPr txBox="1"/>
            <p:nvPr/>
          </p:nvSpPr>
          <p:spPr>
            <a:xfrm>
              <a:off x="6393364" y="4038600"/>
              <a:ext cx="1223975" cy="369332"/>
            </a:xfrm>
            <a:prstGeom prst="rect">
              <a:avLst/>
            </a:prstGeom>
            <a:noFill/>
          </p:spPr>
          <p:txBody>
            <a:bodyPr wrap="none" rtlCol="0">
              <a:spAutoFit/>
            </a:bodyPr>
            <a:lstStyle/>
            <a:p>
              <a:pPr algn="ctr"/>
              <a:r>
                <a:rPr lang="en-US" b="1" dirty="0" smtClean="0"/>
                <a:t>Expertise</a:t>
              </a:r>
              <a:endParaRPr lang="en-US" b="1" dirty="0"/>
            </a:p>
          </p:txBody>
        </p:sp>
      </p:grpSp>
      <p:sp>
        <p:nvSpPr>
          <p:cNvPr id="2" name="Title 1"/>
          <p:cNvSpPr>
            <a:spLocks noGrp="1"/>
          </p:cNvSpPr>
          <p:nvPr>
            <p:ph type="title"/>
          </p:nvPr>
        </p:nvSpPr>
        <p:spPr/>
        <p:txBody>
          <a:bodyPr/>
          <a:lstStyle/>
          <a:p>
            <a:r>
              <a:rPr lang="en-US" dirty="0" smtClean="0"/>
              <a:t>An Integrated Solution Approach</a:t>
            </a:r>
            <a:endParaRPr lang="en-US" dirty="0"/>
          </a:p>
        </p:txBody>
      </p:sp>
    </p:spTree>
    <p:extLst>
      <p:ext uri="{BB962C8B-B14F-4D97-AF65-F5344CB8AC3E}">
        <p14:creationId xmlns:p14="http://schemas.microsoft.com/office/powerpoint/2010/main" val="1604601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056"/>
                                        </p:tgtEl>
                                        <p:attrNameLst>
                                          <p:attrName>style.visibility</p:attrName>
                                        </p:attrNameLst>
                                      </p:cBhvr>
                                      <p:to>
                                        <p:strVal val="visible"/>
                                      </p:to>
                                    </p:set>
                                    <p:anim calcmode="lin" valueType="num">
                                      <p:cBhvr>
                                        <p:cTn id="7" dur="1000" fill="hold"/>
                                        <p:tgtEl>
                                          <p:spTgt spid="2056"/>
                                        </p:tgtEl>
                                        <p:attrNameLst>
                                          <p:attrName>ppt_w</p:attrName>
                                        </p:attrNameLst>
                                      </p:cBhvr>
                                      <p:tavLst>
                                        <p:tav tm="0">
                                          <p:val>
                                            <p:fltVal val="0"/>
                                          </p:val>
                                        </p:tav>
                                        <p:tav tm="100000">
                                          <p:val>
                                            <p:strVal val="#ppt_w"/>
                                          </p:val>
                                        </p:tav>
                                      </p:tavLst>
                                    </p:anim>
                                    <p:anim calcmode="lin" valueType="num">
                                      <p:cBhvr>
                                        <p:cTn id="8" dur="1000" fill="hold"/>
                                        <p:tgtEl>
                                          <p:spTgt spid="2056"/>
                                        </p:tgtEl>
                                        <p:attrNameLst>
                                          <p:attrName>ppt_h</p:attrName>
                                        </p:attrNameLst>
                                      </p:cBhvr>
                                      <p:tavLst>
                                        <p:tav tm="0">
                                          <p:val>
                                            <p:fltVal val="0"/>
                                          </p:val>
                                        </p:tav>
                                        <p:tav tm="100000">
                                          <p:val>
                                            <p:strVal val="#ppt_h"/>
                                          </p:val>
                                        </p:tav>
                                      </p:tavLst>
                                    </p:anim>
                                    <p:animEffect transition="in" filter="fade">
                                      <p:cBhvr>
                                        <p:cTn id="9" dur="1000"/>
                                        <p:tgtEl>
                                          <p:spTgt spid="2056"/>
                                        </p:tgtEl>
                                      </p:cBhvr>
                                    </p:animEffect>
                                  </p:childTnLst>
                                </p:cTn>
                              </p:par>
                            </p:childTnLst>
                          </p:cTn>
                        </p:par>
                        <p:par>
                          <p:cTn id="10" fill="hold">
                            <p:stCondLst>
                              <p:cond delay="2000"/>
                            </p:stCondLst>
                            <p:childTnLst>
                              <p:par>
                                <p:cTn id="11" presetID="53" presetClass="entr" presetSubtype="16" fill="hold" nodeType="afterEffect">
                                  <p:stCondLst>
                                    <p:cond delay="1000"/>
                                  </p:stCondLst>
                                  <p:childTnLst>
                                    <p:set>
                                      <p:cBhvr>
                                        <p:cTn id="12" dur="1" fill="hold">
                                          <p:stCondLst>
                                            <p:cond delay="0"/>
                                          </p:stCondLst>
                                        </p:cTn>
                                        <p:tgtEl>
                                          <p:spTgt spid="2057"/>
                                        </p:tgtEl>
                                        <p:attrNameLst>
                                          <p:attrName>style.visibility</p:attrName>
                                        </p:attrNameLst>
                                      </p:cBhvr>
                                      <p:to>
                                        <p:strVal val="visible"/>
                                      </p:to>
                                    </p:set>
                                    <p:anim calcmode="lin" valueType="num">
                                      <p:cBhvr>
                                        <p:cTn id="13" dur="1000" fill="hold"/>
                                        <p:tgtEl>
                                          <p:spTgt spid="2057"/>
                                        </p:tgtEl>
                                        <p:attrNameLst>
                                          <p:attrName>ppt_w</p:attrName>
                                        </p:attrNameLst>
                                      </p:cBhvr>
                                      <p:tavLst>
                                        <p:tav tm="0">
                                          <p:val>
                                            <p:fltVal val="0"/>
                                          </p:val>
                                        </p:tav>
                                        <p:tav tm="100000">
                                          <p:val>
                                            <p:strVal val="#ppt_w"/>
                                          </p:val>
                                        </p:tav>
                                      </p:tavLst>
                                    </p:anim>
                                    <p:anim calcmode="lin" valueType="num">
                                      <p:cBhvr>
                                        <p:cTn id="14" dur="1000" fill="hold"/>
                                        <p:tgtEl>
                                          <p:spTgt spid="2057"/>
                                        </p:tgtEl>
                                        <p:attrNameLst>
                                          <p:attrName>ppt_h</p:attrName>
                                        </p:attrNameLst>
                                      </p:cBhvr>
                                      <p:tavLst>
                                        <p:tav tm="0">
                                          <p:val>
                                            <p:fltVal val="0"/>
                                          </p:val>
                                        </p:tav>
                                        <p:tav tm="100000">
                                          <p:val>
                                            <p:strVal val="#ppt_h"/>
                                          </p:val>
                                        </p:tav>
                                      </p:tavLst>
                                    </p:anim>
                                    <p:animEffect transition="in" filter="fade">
                                      <p:cBhvr>
                                        <p:cTn id="15" dur="1000"/>
                                        <p:tgtEl>
                                          <p:spTgt spid="2057"/>
                                        </p:tgtEl>
                                      </p:cBhvr>
                                    </p:animEffect>
                                  </p:childTnLst>
                                </p:cTn>
                              </p:par>
                            </p:childTnLst>
                          </p:cTn>
                        </p:par>
                        <p:par>
                          <p:cTn id="16" fill="hold">
                            <p:stCondLst>
                              <p:cond delay="4000"/>
                            </p:stCondLst>
                            <p:childTnLst>
                              <p:par>
                                <p:cTn id="17" presetID="53" presetClass="entr" presetSubtype="16" fill="hold" nodeType="afterEffect">
                                  <p:stCondLst>
                                    <p:cond delay="1000"/>
                                  </p:stCondLst>
                                  <p:childTnLst>
                                    <p:set>
                                      <p:cBhvr>
                                        <p:cTn id="18" dur="1" fill="hold">
                                          <p:stCondLst>
                                            <p:cond delay="0"/>
                                          </p:stCondLst>
                                        </p:cTn>
                                        <p:tgtEl>
                                          <p:spTgt spid="2058"/>
                                        </p:tgtEl>
                                        <p:attrNameLst>
                                          <p:attrName>style.visibility</p:attrName>
                                        </p:attrNameLst>
                                      </p:cBhvr>
                                      <p:to>
                                        <p:strVal val="visible"/>
                                      </p:to>
                                    </p:set>
                                    <p:anim calcmode="lin" valueType="num">
                                      <p:cBhvr>
                                        <p:cTn id="19" dur="1000" fill="hold"/>
                                        <p:tgtEl>
                                          <p:spTgt spid="2058"/>
                                        </p:tgtEl>
                                        <p:attrNameLst>
                                          <p:attrName>ppt_w</p:attrName>
                                        </p:attrNameLst>
                                      </p:cBhvr>
                                      <p:tavLst>
                                        <p:tav tm="0">
                                          <p:val>
                                            <p:fltVal val="0"/>
                                          </p:val>
                                        </p:tav>
                                        <p:tav tm="100000">
                                          <p:val>
                                            <p:strVal val="#ppt_w"/>
                                          </p:val>
                                        </p:tav>
                                      </p:tavLst>
                                    </p:anim>
                                    <p:anim calcmode="lin" valueType="num">
                                      <p:cBhvr>
                                        <p:cTn id="20" dur="1000" fill="hold"/>
                                        <p:tgtEl>
                                          <p:spTgt spid="2058"/>
                                        </p:tgtEl>
                                        <p:attrNameLst>
                                          <p:attrName>ppt_h</p:attrName>
                                        </p:attrNameLst>
                                      </p:cBhvr>
                                      <p:tavLst>
                                        <p:tav tm="0">
                                          <p:val>
                                            <p:fltVal val="0"/>
                                          </p:val>
                                        </p:tav>
                                        <p:tav tm="100000">
                                          <p:val>
                                            <p:strVal val="#ppt_h"/>
                                          </p:val>
                                        </p:tav>
                                      </p:tavLst>
                                    </p:anim>
                                    <p:animEffect transition="in" filter="fade">
                                      <p:cBhvr>
                                        <p:cTn id="21" dur="1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content" title="graphic"/>
          <p:cNvGrpSpPr/>
          <p:nvPr/>
        </p:nvGrpSpPr>
        <p:grpSpPr>
          <a:xfrm>
            <a:off x="1534904" y="5426589"/>
            <a:ext cx="6226812" cy="697702"/>
            <a:chOff x="1534904" y="5426589"/>
            <a:chExt cx="6226812" cy="697702"/>
          </a:xfrm>
        </p:grpSpPr>
        <p:cxnSp>
          <p:nvCxnSpPr>
            <p:cNvPr id="28" name="Straight Connector 27"/>
            <p:cNvCxnSpPr/>
            <p:nvPr/>
          </p:nvCxnSpPr>
          <p:spPr>
            <a:xfrm>
              <a:off x="2125791" y="5709140"/>
              <a:ext cx="4915089" cy="0"/>
            </a:xfrm>
            <a:prstGeom prst="line">
              <a:avLst/>
            </a:prstGeom>
            <a:noFill/>
            <a:ln w="28575" cap="rnd" cmpd="sng" algn="ctr">
              <a:solidFill>
                <a:schemeClr val="bg2"/>
              </a:solidFill>
              <a:prstDash val="sysDot"/>
              <a:headEnd type="none"/>
              <a:tailEnd type="none"/>
            </a:ln>
            <a:effectLst/>
          </p:spPr>
        </p:cxnSp>
        <p:sp>
          <p:nvSpPr>
            <p:cNvPr id="29" name="Isosceles Triangle 28"/>
            <p:cNvSpPr>
              <a:spLocks noChangeAspect="1"/>
            </p:cNvSpPr>
            <p:nvPr/>
          </p:nvSpPr>
          <p:spPr>
            <a:xfrm>
              <a:off x="1901027" y="5426589"/>
              <a:ext cx="127285" cy="109728"/>
            </a:xfrm>
            <a:prstGeom prst="triangle">
              <a:avLst/>
            </a:prstGeom>
            <a:solidFill>
              <a:schemeClr val="tx2"/>
            </a:solidFill>
            <a:ln w="25400" cap="flat" cmpd="sng" algn="ctr">
              <a:noFill/>
              <a:prstDash val="solid"/>
            </a:ln>
            <a:effectLst/>
          </p:spPr>
          <p:txBody>
            <a:bodyPr rtlCol="0" anchor="ctr"/>
            <a:lstStyle/>
            <a:p>
              <a:pPr algn="ctr" defTabSz="914400">
                <a:defRPr/>
              </a:pPr>
              <a:endParaRPr lang="en-US" kern="0">
                <a:solidFill>
                  <a:prstClr val="white"/>
                </a:solidFill>
                <a:latin typeface="Arial"/>
              </a:endParaRPr>
            </a:p>
          </p:txBody>
        </p:sp>
        <p:sp>
          <p:nvSpPr>
            <p:cNvPr id="30" name="TextBox 29"/>
            <p:cNvSpPr txBox="1"/>
            <p:nvPr/>
          </p:nvSpPr>
          <p:spPr>
            <a:xfrm>
              <a:off x="4110977" y="5816514"/>
              <a:ext cx="922047" cy="307777"/>
            </a:xfrm>
            <a:prstGeom prst="rect">
              <a:avLst/>
            </a:prstGeom>
            <a:noFill/>
          </p:spPr>
          <p:txBody>
            <a:bodyPr wrap="none" rtlCol="0">
              <a:spAutoFit/>
            </a:bodyPr>
            <a:lstStyle/>
            <a:p>
              <a:pPr algn="ctr" defTabSz="914400">
                <a:defRPr/>
              </a:pPr>
              <a:r>
                <a:rPr lang="en-US" sz="1400" b="1" kern="0" dirty="0">
                  <a:solidFill>
                    <a:srgbClr val="898D8D"/>
                  </a:solidFill>
                  <a:latin typeface="Arial"/>
                </a:rPr>
                <a:t>Services</a:t>
              </a:r>
            </a:p>
          </p:txBody>
        </p:sp>
        <p:sp>
          <p:nvSpPr>
            <p:cNvPr id="31" name="TextBox 30"/>
            <p:cNvSpPr txBox="1"/>
            <p:nvPr/>
          </p:nvSpPr>
          <p:spPr>
            <a:xfrm>
              <a:off x="6575173" y="5816514"/>
              <a:ext cx="1186543" cy="307777"/>
            </a:xfrm>
            <a:prstGeom prst="rect">
              <a:avLst/>
            </a:prstGeom>
            <a:noFill/>
          </p:spPr>
          <p:txBody>
            <a:bodyPr wrap="none" rtlCol="0">
              <a:spAutoFit/>
            </a:bodyPr>
            <a:lstStyle/>
            <a:p>
              <a:pPr algn="ctr" defTabSz="914400">
                <a:defRPr/>
              </a:pPr>
              <a:r>
                <a:rPr lang="en-US" sz="1400" b="1" kern="0" dirty="0">
                  <a:solidFill>
                    <a:srgbClr val="898D8D"/>
                  </a:solidFill>
                  <a:latin typeface="Arial"/>
                </a:rPr>
                <a:t>Technology</a:t>
              </a:r>
            </a:p>
          </p:txBody>
        </p:sp>
        <p:sp>
          <p:nvSpPr>
            <p:cNvPr id="32" name="Oval 31"/>
            <p:cNvSpPr>
              <a:spLocks noChangeAspect="1"/>
            </p:cNvSpPr>
            <p:nvPr/>
          </p:nvSpPr>
          <p:spPr>
            <a:xfrm flipV="1">
              <a:off x="4457701" y="5594840"/>
              <a:ext cx="228600" cy="228600"/>
            </a:xfrm>
            <a:prstGeom prst="ellipse">
              <a:avLst/>
            </a:prstGeom>
            <a:solidFill>
              <a:schemeClr val="bg1"/>
            </a:solidFill>
            <a:ln w="25400" cap="flat" cmpd="sng" algn="ctr">
              <a:solidFill>
                <a:schemeClr val="bg2"/>
              </a:solidFill>
              <a:prstDash val="solid"/>
            </a:ln>
            <a:effectLst/>
          </p:spPr>
          <p:txBody>
            <a:bodyPr rtlCol="0" anchor="ctr"/>
            <a:lstStyle/>
            <a:p>
              <a:pPr algn="ctr" defTabSz="914400">
                <a:defRPr/>
              </a:pPr>
              <a:endParaRPr lang="en-US" kern="0">
                <a:solidFill>
                  <a:prstClr val="white"/>
                </a:solidFill>
                <a:latin typeface="Arial"/>
              </a:endParaRPr>
            </a:p>
          </p:txBody>
        </p:sp>
        <p:sp>
          <p:nvSpPr>
            <p:cNvPr id="33" name="Oval 32"/>
            <p:cNvSpPr>
              <a:spLocks noChangeAspect="1"/>
            </p:cNvSpPr>
            <p:nvPr/>
          </p:nvSpPr>
          <p:spPr>
            <a:xfrm flipV="1">
              <a:off x="7054145" y="5594840"/>
              <a:ext cx="228600" cy="228600"/>
            </a:xfrm>
            <a:prstGeom prst="ellipse">
              <a:avLst/>
            </a:prstGeom>
            <a:solidFill>
              <a:schemeClr val="bg1"/>
            </a:solidFill>
            <a:ln w="25400" cap="flat" cmpd="sng" algn="ctr">
              <a:solidFill>
                <a:schemeClr val="bg2"/>
              </a:solidFill>
              <a:prstDash val="solid"/>
            </a:ln>
            <a:effectLst/>
          </p:spPr>
          <p:txBody>
            <a:bodyPr rtlCol="0" anchor="ctr"/>
            <a:lstStyle/>
            <a:p>
              <a:pPr algn="ctr" defTabSz="914400">
                <a:defRPr/>
              </a:pPr>
              <a:endParaRPr lang="en-US" kern="0">
                <a:solidFill>
                  <a:prstClr val="white"/>
                </a:solidFill>
                <a:latin typeface="Arial"/>
              </a:endParaRPr>
            </a:p>
          </p:txBody>
        </p:sp>
        <p:sp>
          <p:nvSpPr>
            <p:cNvPr id="34" name="TextBox 33"/>
            <p:cNvSpPr txBox="1"/>
            <p:nvPr/>
          </p:nvSpPr>
          <p:spPr>
            <a:xfrm>
              <a:off x="1534904" y="5816514"/>
              <a:ext cx="859530" cy="307777"/>
            </a:xfrm>
            <a:prstGeom prst="rect">
              <a:avLst/>
            </a:prstGeom>
            <a:noFill/>
          </p:spPr>
          <p:txBody>
            <a:bodyPr wrap="none" rtlCol="0">
              <a:spAutoFit/>
            </a:bodyPr>
            <a:lstStyle/>
            <a:p>
              <a:pPr algn="ctr" defTabSz="914400">
                <a:defRPr/>
              </a:pPr>
              <a:r>
                <a:rPr lang="en-US" sz="1400" b="1" kern="0" dirty="0">
                  <a:solidFill>
                    <a:srgbClr val="F2A900"/>
                  </a:solidFill>
                  <a:latin typeface="Arial"/>
                </a:rPr>
                <a:t>Content</a:t>
              </a:r>
            </a:p>
          </p:txBody>
        </p:sp>
        <p:sp>
          <p:nvSpPr>
            <p:cNvPr id="35" name="Oval 34"/>
            <p:cNvSpPr>
              <a:spLocks noChangeAspect="1"/>
            </p:cNvSpPr>
            <p:nvPr/>
          </p:nvSpPr>
          <p:spPr>
            <a:xfrm flipV="1">
              <a:off x="1850370" y="5594840"/>
              <a:ext cx="228600" cy="228600"/>
            </a:xfrm>
            <a:prstGeom prst="ellipse">
              <a:avLst/>
            </a:prstGeom>
            <a:solidFill>
              <a:schemeClr val="bg1"/>
            </a:solidFill>
            <a:ln w="25400" cap="flat" cmpd="sng" algn="ctr">
              <a:solidFill>
                <a:schemeClr val="tx2"/>
              </a:solidFill>
              <a:prstDash val="solid"/>
            </a:ln>
            <a:effectLst/>
          </p:spPr>
          <p:txBody>
            <a:bodyPr rtlCol="0" anchor="ctr"/>
            <a:lstStyle/>
            <a:p>
              <a:pPr algn="ctr" defTabSz="914400">
                <a:defRPr/>
              </a:pPr>
              <a:endParaRPr lang="en-US" kern="0">
                <a:solidFill>
                  <a:prstClr val="white"/>
                </a:solidFill>
                <a:latin typeface="Arial"/>
              </a:endParaRPr>
            </a:p>
          </p:txBody>
        </p:sp>
      </p:grpSp>
      <p:pic>
        <p:nvPicPr>
          <p:cNvPr id="4" name="Picture 3" descr="t-3.png" title="picture of comput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50067" y="2032000"/>
            <a:ext cx="3810000" cy="2387600"/>
          </a:xfrm>
          <a:prstGeom prst="rect">
            <a:avLst/>
          </a:prstGeom>
        </p:spPr>
      </p:pic>
      <p:sp>
        <p:nvSpPr>
          <p:cNvPr id="6" name="Title 5"/>
          <p:cNvSpPr>
            <a:spLocks noGrp="1"/>
          </p:cNvSpPr>
          <p:nvPr>
            <p:ph type="title"/>
          </p:nvPr>
        </p:nvSpPr>
        <p:spPr/>
        <p:txBody>
          <a:bodyPr/>
          <a:lstStyle/>
          <a:p>
            <a:r>
              <a:rPr lang="en-US" dirty="0" smtClean="0"/>
              <a:t>What Makes Great Content?</a:t>
            </a:r>
            <a:endParaRPr lang="en-US" dirty="0"/>
          </a:p>
        </p:txBody>
      </p:sp>
    </p:spTree>
    <p:extLst>
      <p:ext uri="{BB962C8B-B14F-4D97-AF65-F5344CB8AC3E}">
        <p14:creationId xmlns:p14="http://schemas.microsoft.com/office/powerpoint/2010/main" val="16286206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266535" y="2794748"/>
            <a:ext cx="1146469" cy="369332"/>
          </a:xfrm>
          <a:prstGeom prst="rect">
            <a:avLst/>
          </a:prstGeom>
          <a:noFill/>
        </p:spPr>
        <p:txBody>
          <a:bodyPr wrap="none" rtlCol="0" anchor="ctr">
            <a:spAutoFit/>
          </a:bodyPr>
          <a:lstStyle/>
          <a:p>
            <a:pPr algn="ctr" defTabSz="914400">
              <a:defRPr/>
            </a:pPr>
            <a:r>
              <a:rPr lang="en-US" b="1" kern="0" dirty="0">
                <a:solidFill>
                  <a:srgbClr val="54585A"/>
                </a:solidFill>
                <a:latin typeface="Arial"/>
              </a:rPr>
              <a:t>Effective</a:t>
            </a:r>
          </a:p>
        </p:txBody>
      </p:sp>
      <p:grpSp>
        <p:nvGrpSpPr>
          <p:cNvPr id="50" name="Group 49" title="graphic"/>
          <p:cNvGrpSpPr>
            <a:grpSpLocks noChangeAspect="1"/>
          </p:cNvGrpSpPr>
          <p:nvPr/>
        </p:nvGrpSpPr>
        <p:grpSpPr>
          <a:xfrm>
            <a:off x="2356545" y="1989495"/>
            <a:ext cx="966449" cy="691216"/>
            <a:chOff x="6801254" y="4585482"/>
            <a:chExt cx="2201863" cy="1574800"/>
          </a:xfrm>
          <a:solidFill>
            <a:schemeClr val="tx2"/>
          </a:solidFill>
        </p:grpSpPr>
        <p:sp>
          <p:nvSpPr>
            <p:cNvPr id="51" name="Freeform 8"/>
            <p:cNvSpPr>
              <a:spLocks/>
            </p:cNvSpPr>
            <p:nvPr/>
          </p:nvSpPr>
          <p:spPr bwMode="auto">
            <a:xfrm>
              <a:off x="7461654" y="4764869"/>
              <a:ext cx="1541463" cy="941388"/>
            </a:xfrm>
            <a:custGeom>
              <a:avLst/>
              <a:gdLst>
                <a:gd name="T0" fmla="*/ 405 w 411"/>
                <a:gd name="T1" fmla="*/ 48 h 251"/>
                <a:gd name="T2" fmla="*/ 265 w 411"/>
                <a:gd name="T3" fmla="*/ 1 h 251"/>
                <a:gd name="T4" fmla="*/ 255 w 411"/>
                <a:gd name="T5" fmla="*/ 6 h 251"/>
                <a:gd name="T6" fmla="*/ 260 w 411"/>
                <a:gd name="T7" fmla="*/ 17 h 251"/>
                <a:gd name="T8" fmla="*/ 377 w 411"/>
                <a:gd name="T9" fmla="*/ 55 h 251"/>
                <a:gd name="T10" fmla="*/ 119 w 411"/>
                <a:gd name="T11" fmla="*/ 142 h 251"/>
                <a:gd name="T12" fmla="*/ 12 w 411"/>
                <a:gd name="T13" fmla="*/ 106 h 251"/>
                <a:gd name="T14" fmla="*/ 2 w 411"/>
                <a:gd name="T15" fmla="*/ 111 h 251"/>
                <a:gd name="T16" fmla="*/ 7 w 411"/>
                <a:gd name="T17" fmla="*/ 121 h 251"/>
                <a:gd name="T18" fmla="*/ 116 w 411"/>
                <a:gd name="T19" fmla="*/ 158 h 251"/>
                <a:gd name="T20" fmla="*/ 119 w 411"/>
                <a:gd name="T21" fmla="*/ 158 h 251"/>
                <a:gd name="T22" fmla="*/ 121 w 411"/>
                <a:gd name="T23" fmla="*/ 158 h 251"/>
                <a:gd name="T24" fmla="*/ 303 w 411"/>
                <a:gd name="T25" fmla="*/ 97 h 251"/>
                <a:gd name="T26" fmla="*/ 303 w 411"/>
                <a:gd name="T27" fmla="*/ 176 h 251"/>
                <a:gd name="T28" fmla="*/ 120 w 411"/>
                <a:gd name="T29" fmla="*/ 238 h 251"/>
                <a:gd name="T30" fmla="*/ 8 w 411"/>
                <a:gd name="T31" fmla="*/ 200 h 251"/>
                <a:gd name="T32" fmla="*/ 1 w 411"/>
                <a:gd name="T33" fmla="*/ 204 h 251"/>
                <a:gd name="T34" fmla="*/ 4 w 411"/>
                <a:gd name="T35" fmla="*/ 212 h 251"/>
                <a:gd name="T36" fmla="*/ 118 w 411"/>
                <a:gd name="T37" fmla="*/ 250 h 251"/>
                <a:gd name="T38" fmla="*/ 120 w 411"/>
                <a:gd name="T39" fmla="*/ 251 h 251"/>
                <a:gd name="T40" fmla="*/ 121 w 411"/>
                <a:gd name="T41" fmla="*/ 250 h 251"/>
                <a:gd name="T42" fmla="*/ 311 w 411"/>
                <a:gd name="T43" fmla="*/ 186 h 251"/>
                <a:gd name="T44" fmla="*/ 315 w 411"/>
                <a:gd name="T45" fmla="*/ 180 h 251"/>
                <a:gd name="T46" fmla="*/ 315 w 411"/>
                <a:gd name="T47" fmla="*/ 93 h 251"/>
                <a:gd name="T48" fmla="*/ 405 w 411"/>
                <a:gd name="T49" fmla="*/ 63 h 251"/>
                <a:gd name="T50" fmla="*/ 411 w 411"/>
                <a:gd name="T51" fmla="*/ 55 h 251"/>
                <a:gd name="T52" fmla="*/ 405 w 411"/>
                <a:gd name="T53" fmla="*/ 4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251">
                  <a:moveTo>
                    <a:pt x="405" y="48"/>
                  </a:moveTo>
                  <a:cubicBezTo>
                    <a:pt x="265" y="1"/>
                    <a:pt x="265" y="1"/>
                    <a:pt x="265" y="1"/>
                  </a:cubicBezTo>
                  <a:cubicBezTo>
                    <a:pt x="261" y="0"/>
                    <a:pt x="256" y="2"/>
                    <a:pt x="255" y="6"/>
                  </a:cubicBezTo>
                  <a:cubicBezTo>
                    <a:pt x="254" y="11"/>
                    <a:pt x="256" y="15"/>
                    <a:pt x="260" y="17"/>
                  </a:cubicBezTo>
                  <a:cubicBezTo>
                    <a:pt x="377" y="55"/>
                    <a:pt x="377" y="55"/>
                    <a:pt x="377" y="55"/>
                  </a:cubicBezTo>
                  <a:cubicBezTo>
                    <a:pt x="119" y="142"/>
                    <a:pt x="119" y="142"/>
                    <a:pt x="119" y="142"/>
                  </a:cubicBezTo>
                  <a:cubicBezTo>
                    <a:pt x="12" y="106"/>
                    <a:pt x="12" y="106"/>
                    <a:pt x="12" y="106"/>
                  </a:cubicBezTo>
                  <a:cubicBezTo>
                    <a:pt x="8" y="104"/>
                    <a:pt x="4" y="107"/>
                    <a:pt x="2" y="111"/>
                  </a:cubicBezTo>
                  <a:cubicBezTo>
                    <a:pt x="1" y="115"/>
                    <a:pt x="3" y="119"/>
                    <a:pt x="7" y="121"/>
                  </a:cubicBezTo>
                  <a:cubicBezTo>
                    <a:pt x="116" y="158"/>
                    <a:pt x="116" y="158"/>
                    <a:pt x="116" y="158"/>
                  </a:cubicBezTo>
                  <a:cubicBezTo>
                    <a:pt x="117" y="158"/>
                    <a:pt x="118" y="158"/>
                    <a:pt x="119" y="158"/>
                  </a:cubicBezTo>
                  <a:cubicBezTo>
                    <a:pt x="120" y="158"/>
                    <a:pt x="121" y="158"/>
                    <a:pt x="121" y="158"/>
                  </a:cubicBezTo>
                  <a:cubicBezTo>
                    <a:pt x="303" y="97"/>
                    <a:pt x="303" y="97"/>
                    <a:pt x="303" y="97"/>
                  </a:cubicBezTo>
                  <a:cubicBezTo>
                    <a:pt x="303" y="176"/>
                    <a:pt x="303" y="176"/>
                    <a:pt x="303" y="176"/>
                  </a:cubicBezTo>
                  <a:cubicBezTo>
                    <a:pt x="120" y="238"/>
                    <a:pt x="120" y="238"/>
                    <a:pt x="120" y="238"/>
                  </a:cubicBezTo>
                  <a:cubicBezTo>
                    <a:pt x="8" y="200"/>
                    <a:pt x="8" y="200"/>
                    <a:pt x="8" y="200"/>
                  </a:cubicBezTo>
                  <a:cubicBezTo>
                    <a:pt x="5" y="199"/>
                    <a:pt x="2" y="201"/>
                    <a:pt x="1" y="204"/>
                  </a:cubicBezTo>
                  <a:cubicBezTo>
                    <a:pt x="0" y="207"/>
                    <a:pt x="1" y="211"/>
                    <a:pt x="4" y="212"/>
                  </a:cubicBezTo>
                  <a:cubicBezTo>
                    <a:pt x="118" y="250"/>
                    <a:pt x="118" y="250"/>
                    <a:pt x="118" y="250"/>
                  </a:cubicBezTo>
                  <a:cubicBezTo>
                    <a:pt x="118" y="251"/>
                    <a:pt x="119" y="251"/>
                    <a:pt x="120" y="251"/>
                  </a:cubicBezTo>
                  <a:cubicBezTo>
                    <a:pt x="120" y="251"/>
                    <a:pt x="121" y="251"/>
                    <a:pt x="121" y="250"/>
                  </a:cubicBezTo>
                  <a:cubicBezTo>
                    <a:pt x="311" y="186"/>
                    <a:pt x="311" y="186"/>
                    <a:pt x="311" y="186"/>
                  </a:cubicBezTo>
                  <a:cubicBezTo>
                    <a:pt x="314" y="185"/>
                    <a:pt x="315" y="183"/>
                    <a:pt x="315" y="180"/>
                  </a:cubicBezTo>
                  <a:cubicBezTo>
                    <a:pt x="315" y="93"/>
                    <a:pt x="315" y="93"/>
                    <a:pt x="315" y="93"/>
                  </a:cubicBezTo>
                  <a:cubicBezTo>
                    <a:pt x="405" y="63"/>
                    <a:pt x="405" y="63"/>
                    <a:pt x="405" y="63"/>
                  </a:cubicBezTo>
                  <a:cubicBezTo>
                    <a:pt x="409" y="62"/>
                    <a:pt x="411" y="59"/>
                    <a:pt x="411" y="55"/>
                  </a:cubicBezTo>
                  <a:cubicBezTo>
                    <a:pt x="411" y="52"/>
                    <a:pt x="409" y="49"/>
                    <a:pt x="405" y="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sp>
          <p:nvSpPr>
            <p:cNvPr id="52" name="Freeform 9"/>
            <p:cNvSpPr>
              <a:spLocks/>
            </p:cNvSpPr>
            <p:nvPr/>
          </p:nvSpPr>
          <p:spPr bwMode="auto">
            <a:xfrm>
              <a:off x="6801254" y="4585482"/>
              <a:ext cx="1508125" cy="914400"/>
            </a:xfrm>
            <a:custGeom>
              <a:avLst/>
              <a:gdLst>
                <a:gd name="T0" fmla="*/ 141 w 402"/>
                <a:gd name="T1" fmla="*/ 240 h 244"/>
                <a:gd name="T2" fmla="*/ 137 w 402"/>
                <a:gd name="T3" fmla="*/ 233 h 244"/>
                <a:gd name="T4" fmla="*/ 111 w 402"/>
                <a:gd name="T5" fmla="*/ 224 h 244"/>
                <a:gd name="T6" fmla="*/ 111 w 402"/>
                <a:gd name="T7" fmla="*/ 144 h 244"/>
                <a:gd name="T8" fmla="*/ 130 w 402"/>
                <a:gd name="T9" fmla="*/ 151 h 244"/>
                <a:gd name="T10" fmla="*/ 133 w 402"/>
                <a:gd name="T11" fmla="*/ 151 h 244"/>
                <a:gd name="T12" fmla="*/ 140 w 402"/>
                <a:gd name="T13" fmla="*/ 146 h 244"/>
                <a:gd name="T14" fmla="*/ 135 w 402"/>
                <a:gd name="T15" fmla="*/ 136 h 244"/>
                <a:gd name="T16" fmla="*/ 34 w 402"/>
                <a:gd name="T17" fmla="*/ 101 h 244"/>
                <a:gd name="T18" fmla="*/ 293 w 402"/>
                <a:gd name="T19" fmla="*/ 17 h 244"/>
                <a:gd name="T20" fmla="*/ 390 w 402"/>
                <a:gd name="T21" fmla="*/ 49 h 244"/>
                <a:gd name="T22" fmla="*/ 400 w 402"/>
                <a:gd name="T23" fmla="*/ 44 h 244"/>
                <a:gd name="T24" fmla="*/ 395 w 402"/>
                <a:gd name="T25" fmla="*/ 34 h 244"/>
                <a:gd name="T26" fmla="*/ 296 w 402"/>
                <a:gd name="T27" fmla="*/ 1 h 244"/>
                <a:gd name="T28" fmla="*/ 291 w 402"/>
                <a:gd name="T29" fmla="*/ 1 h 244"/>
                <a:gd name="T30" fmla="*/ 6 w 402"/>
                <a:gd name="T31" fmla="*/ 94 h 244"/>
                <a:gd name="T32" fmla="*/ 0 w 402"/>
                <a:gd name="T33" fmla="*/ 101 h 244"/>
                <a:gd name="T34" fmla="*/ 6 w 402"/>
                <a:gd name="T35" fmla="*/ 109 h 244"/>
                <a:gd name="T36" fmla="*/ 99 w 402"/>
                <a:gd name="T37" fmla="*/ 140 h 244"/>
                <a:gd name="T38" fmla="*/ 99 w 402"/>
                <a:gd name="T39" fmla="*/ 228 h 244"/>
                <a:gd name="T40" fmla="*/ 103 w 402"/>
                <a:gd name="T41" fmla="*/ 234 h 244"/>
                <a:gd name="T42" fmla="*/ 134 w 402"/>
                <a:gd name="T43" fmla="*/ 244 h 244"/>
                <a:gd name="T44" fmla="*/ 136 w 402"/>
                <a:gd name="T45" fmla="*/ 244 h 244"/>
                <a:gd name="T46" fmla="*/ 141 w 402"/>
                <a:gd name="T47" fmla="*/ 2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244">
                  <a:moveTo>
                    <a:pt x="141" y="240"/>
                  </a:moveTo>
                  <a:cubicBezTo>
                    <a:pt x="142" y="237"/>
                    <a:pt x="141" y="234"/>
                    <a:pt x="137" y="233"/>
                  </a:cubicBezTo>
                  <a:cubicBezTo>
                    <a:pt x="111" y="224"/>
                    <a:pt x="111" y="224"/>
                    <a:pt x="111" y="224"/>
                  </a:cubicBezTo>
                  <a:cubicBezTo>
                    <a:pt x="111" y="144"/>
                    <a:pt x="111" y="144"/>
                    <a:pt x="111" y="144"/>
                  </a:cubicBezTo>
                  <a:cubicBezTo>
                    <a:pt x="130" y="151"/>
                    <a:pt x="130" y="151"/>
                    <a:pt x="130" y="151"/>
                  </a:cubicBezTo>
                  <a:cubicBezTo>
                    <a:pt x="131" y="151"/>
                    <a:pt x="132" y="151"/>
                    <a:pt x="133" y="151"/>
                  </a:cubicBezTo>
                  <a:cubicBezTo>
                    <a:pt x="136" y="151"/>
                    <a:pt x="139" y="149"/>
                    <a:pt x="140" y="146"/>
                  </a:cubicBezTo>
                  <a:cubicBezTo>
                    <a:pt x="142" y="142"/>
                    <a:pt x="140" y="137"/>
                    <a:pt x="135" y="136"/>
                  </a:cubicBezTo>
                  <a:cubicBezTo>
                    <a:pt x="34" y="101"/>
                    <a:pt x="34" y="101"/>
                    <a:pt x="34" y="101"/>
                  </a:cubicBezTo>
                  <a:cubicBezTo>
                    <a:pt x="293" y="17"/>
                    <a:pt x="293" y="17"/>
                    <a:pt x="293" y="17"/>
                  </a:cubicBezTo>
                  <a:cubicBezTo>
                    <a:pt x="390" y="49"/>
                    <a:pt x="390" y="49"/>
                    <a:pt x="390" y="49"/>
                  </a:cubicBezTo>
                  <a:cubicBezTo>
                    <a:pt x="394" y="51"/>
                    <a:pt x="399" y="48"/>
                    <a:pt x="400" y="44"/>
                  </a:cubicBezTo>
                  <a:cubicBezTo>
                    <a:pt x="402" y="40"/>
                    <a:pt x="399" y="35"/>
                    <a:pt x="395" y="34"/>
                  </a:cubicBezTo>
                  <a:cubicBezTo>
                    <a:pt x="296" y="1"/>
                    <a:pt x="296" y="1"/>
                    <a:pt x="296" y="1"/>
                  </a:cubicBezTo>
                  <a:cubicBezTo>
                    <a:pt x="294" y="0"/>
                    <a:pt x="292" y="0"/>
                    <a:pt x="291" y="1"/>
                  </a:cubicBezTo>
                  <a:cubicBezTo>
                    <a:pt x="6" y="94"/>
                    <a:pt x="6" y="94"/>
                    <a:pt x="6" y="94"/>
                  </a:cubicBezTo>
                  <a:cubicBezTo>
                    <a:pt x="2" y="95"/>
                    <a:pt x="0" y="98"/>
                    <a:pt x="0" y="101"/>
                  </a:cubicBezTo>
                  <a:cubicBezTo>
                    <a:pt x="0" y="105"/>
                    <a:pt x="2" y="108"/>
                    <a:pt x="6" y="109"/>
                  </a:cubicBezTo>
                  <a:cubicBezTo>
                    <a:pt x="99" y="140"/>
                    <a:pt x="99" y="140"/>
                    <a:pt x="99" y="140"/>
                  </a:cubicBezTo>
                  <a:cubicBezTo>
                    <a:pt x="99" y="228"/>
                    <a:pt x="99" y="228"/>
                    <a:pt x="99" y="228"/>
                  </a:cubicBezTo>
                  <a:cubicBezTo>
                    <a:pt x="99" y="231"/>
                    <a:pt x="100" y="233"/>
                    <a:pt x="103" y="234"/>
                  </a:cubicBezTo>
                  <a:cubicBezTo>
                    <a:pt x="134" y="244"/>
                    <a:pt x="134" y="244"/>
                    <a:pt x="134" y="244"/>
                  </a:cubicBezTo>
                  <a:cubicBezTo>
                    <a:pt x="134" y="244"/>
                    <a:pt x="135" y="244"/>
                    <a:pt x="136" y="244"/>
                  </a:cubicBezTo>
                  <a:cubicBezTo>
                    <a:pt x="138" y="244"/>
                    <a:pt x="140" y="243"/>
                    <a:pt x="14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sp>
          <p:nvSpPr>
            <p:cNvPr id="53" name="Freeform 10"/>
            <p:cNvSpPr>
              <a:spLocks/>
            </p:cNvSpPr>
            <p:nvPr/>
          </p:nvSpPr>
          <p:spPr bwMode="auto">
            <a:xfrm>
              <a:off x="7318779" y="4929969"/>
              <a:ext cx="649288" cy="1230313"/>
            </a:xfrm>
            <a:custGeom>
              <a:avLst/>
              <a:gdLst>
                <a:gd name="T0" fmla="*/ 39 w 173"/>
                <a:gd name="T1" fmla="*/ 270 h 328"/>
                <a:gd name="T2" fmla="*/ 26 w 173"/>
                <a:gd name="T3" fmla="*/ 251 h 328"/>
                <a:gd name="T4" fmla="*/ 26 w 173"/>
                <a:gd name="T5" fmla="*/ 62 h 328"/>
                <a:gd name="T6" fmla="*/ 149 w 173"/>
                <a:gd name="T7" fmla="*/ 21 h 328"/>
                <a:gd name="T8" fmla="*/ 158 w 173"/>
                <a:gd name="T9" fmla="*/ 24 h 328"/>
                <a:gd name="T10" fmla="*/ 173 w 173"/>
                <a:gd name="T11" fmla="*/ 12 h 328"/>
                <a:gd name="T12" fmla="*/ 158 w 173"/>
                <a:gd name="T13" fmla="*/ 0 h 328"/>
                <a:gd name="T14" fmla="*/ 144 w 173"/>
                <a:gd name="T15" fmla="*/ 9 h 328"/>
                <a:gd name="T16" fmla="*/ 18 w 173"/>
                <a:gd name="T17" fmla="*/ 52 h 328"/>
                <a:gd name="T18" fmla="*/ 14 w 173"/>
                <a:gd name="T19" fmla="*/ 58 h 328"/>
                <a:gd name="T20" fmla="*/ 14 w 173"/>
                <a:gd name="T21" fmla="*/ 251 h 328"/>
                <a:gd name="T22" fmla="*/ 0 w 173"/>
                <a:gd name="T23" fmla="*/ 270 h 328"/>
                <a:gd name="T24" fmla="*/ 7 w 173"/>
                <a:gd name="T25" fmla="*/ 285 h 328"/>
                <a:gd name="T26" fmla="*/ 1 w 173"/>
                <a:gd name="T27" fmla="*/ 328 h 328"/>
                <a:gd name="T28" fmla="*/ 38 w 173"/>
                <a:gd name="T29" fmla="*/ 328 h 328"/>
                <a:gd name="T30" fmla="*/ 32 w 173"/>
                <a:gd name="T31" fmla="*/ 285 h 328"/>
                <a:gd name="T32" fmla="*/ 39 w 173"/>
                <a:gd name="T33" fmla="*/ 27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328">
                  <a:moveTo>
                    <a:pt x="39" y="270"/>
                  </a:moveTo>
                  <a:cubicBezTo>
                    <a:pt x="39" y="261"/>
                    <a:pt x="34" y="254"/>
                    <a:pt x="26" y="251"/>
                  </a:cubicBezTo>
                  <a:cubicBezTo>
                    <a:pt x="26" y="62"/>
                    <a:pt x="26" y="62"/>
                    <a:pt x="26" y="62"/>
                  </a:cubicBezTo>
                  <a:cubicBezTo>
                    <a:pt x="149" y="21"/>
                    <a:pt x="149" y="21"/>
                    <a:pt x="149" y="21"/>
                  </a:cubicBezTo>
                  <a:cubicBezTo>
                    <a:pt x="151" y="23"/>
                    <a:pt x="155" y="24"/>
                    <a:pt x="158" y="24"/>
                  </a:cubicBezTo>
                  <a:cubicBezTo>
                    <a:pt x="166" y="24"/>
                    <a:pt x="173" y="18"/>
                    <a:pt x="173" y="12"/>
                  </a:cubicBezTo>
                  <a:cubicBezTo>
                    <a:pt x="173" y="6"/>
                    <a:pt x="166" y="0"/>
                    <a:pt x="158" y="0"/>
                  </a:cubicBezTo>
                  <a:cubicBezTo>
                    <a:pt x="151" y="0"/>
                    <a:pt x="146" y="4"/>
                    <a:pt x="144" y="9"/>
                  </a:cubicBezTo>
                  <a:cubicBezTo>
                    <a:pt x="18" y="52"/>
                    <a:pt x="18" y="52"/>
                    <a:pt x="18" y="52"/>
                  </a:cubicBezTo>
                  <a:cubicBezTo>
                    <a:pt x="15" y="53"/>
                    <a:pt x="14" y="55"/>
                    <a:pt x="14" y="58"/>
                  </a:cubicBezTo>
                  <a:cubicBezTo>
                    <a:pt x="14" y="251"/>
                    <a:pt x="14" y="251"/>
                    <a:pt x="14" y="251"/>
                  </a:cubicBezTo>
                  <a:cubicBezTo>
                    <a:pt x="6" y="254"/>
                    <a:pt x="0" y="261"/>
                    <a:pt x="0" y="270"/>
                  </a:cubicBezTo>
                  <a:cubicBezTo>
                    <a:pt x="0" y="276"/>
                    <a:pt x="3" y="281"/>
                    <a:pt x="7" y="285"/>
                  </a:cubicBezTo>
                  <a:cubicBezTo>
                    <a:pt x="1" y="328"/>
                    <a:pt x="1" y="328"/>
                    <a:pt x="1" y="328"/>
                  </a:cubicBezTo>
                  <a:cubicBezTo>
                    <a:pt x="38" y="328"/>
                    <a:pt x="38" y="328"/>
                    <a:pt x="38" y="328"/>
                  </a:cubicBezTo>
                  <a:cubicBezTo>
                    <a:pt x="32" y="285"/>
                    <a:pt x="32" y="285"/>
                    <a:pt x="32" y="285"/>
                  </a:cubicBezTo>
                  <a:cubicBezTo>
                    <a:pt x="37" y="281"/>
                    <a:pt x="39" y="276"/>
                    <a:pt x="39" y="27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grpSp>
      <p:sp>
        <p:nvSpPr>
          <p:cNvPr id="48" name="TextBox 47"/>
          <p:cNvSpPr txBox="1"/>
          <p:nvPr/>
        </p:nvSpPr>
        <p:spPr>
          <a:xfrm>
            <a:off x="5071653" y="4668573"/>
            <a:ext cx="1107996" cy="369332"/>
          </a:xfrm>
          <a:prstGeom prst="rect">
            <a:avLst/>
          </a:prstGeom>
          <a:noFill/>
        </p:spPr>
        <p:txBody>
          <a:bodyPr wrap="none" rtlCol="0">
            <a:spAutoFit/>
          </a:bodyPr>
          <a:lstStyle/>
          <a:p>
            <a:pPr algn="ctr" defTabSz="914400">
              <a:defRPr/>
            </a:pPr>
            <a:r>
              <a:rPr lang="en-US" b="1" kern="0" dirty="0">
                <a:solidFill>
                  <a:srgbClr val="54585A"/>
                </a:solidFill>
                <a:latin typeface="Arial"/>
              </a:rPr>
              <a:t>Portable</a:t>
            </a:r>
          </a:p>
        </p:txBody>
      </p:sp>
      <p:grpSp>
        <p:nvGrpSpPr>
          <p:cNvPr id="63" name="Group 62" title="graphic"/>
          <p:cNvGrpSpPr>
            <a:grpSpLocks noChangeAspect="1"/>
          </p:cNvGrpSpPr>
          <p:nvPr/>
        </p:nvGrpSpPr>
        <p:grpSpPr>
          <a:xfrm>
            <a:off x="5363660" y="3863320"/>
            <a:ext cx="523982" cy="731520"/>
            <a:chOff x="7943192" y="1035422"/>
            <a:chExt cx="1214437" cy="1695450"/>
          </a:xfrm>
          <a:solidFill>
            <a:schemeClr val="accent6"/>
          </a:solidFill>
        </p:grpSpPr>
        <p:sp>
          <p:nvSpPr>
            <p:cNvPr id="61" name="Freeform 13"/>
            <p:cNvSpPr>
              <a:spLocks noEditPoints="1"/>
            </p:cNvSpPr>
            <p:nvPr/>
          </p:nvSpPr>
          <p:spPr bwMode="auto">
            <a:xfrm>
              <a:off x="8321017" y="1414835"/>
              <a:ext cx="457200" cy="457200"/>
            </a:xfrm>
            <a:custGeom>
              <a:avLst/>
              <a:gdLst>
                <a:gd name="T0" fmla="*/ 61 w 122"/>
                <a:gd name="T1" fmla="*/ 122 h 122"/>
                <a:gd name="T2" fmla="*/ 0 w 122"/>
                <a:gd name="T3" fmla="*/ 61 h 122"/>
                <a:gd name="T4" fmla="*/ 61 w 122"/>
                <a:gd name="T5" fmla="*/ 0 h 122"/>
                <a:gd name="T6" fmla="*/ 122 w 122"/>
                <a:gd name="T7" fmla="*/ 61 h 122"/>
                <a:gd name="T8" fmla="*/ 61 w 122"/>
                <a:gd name="T9" fmla="*/ 122 h 122"/>
                <a:gd name="T10" fmla="*/ 61 w 122"/>
                <a:gd name="T11" fmla="*/ 12 h 122"/>
                <a:gd name="T12" fmla="*/ 12 w 122"/>
                <a:gd name="T13" fmla="*/ 61 h 122"/>
                <a:gd name="T14" fmla="*/ 61 w 122"/>
                <a:gd name="T15" fmla="*/ 110 h 122"/>
                <a:gd name="T16" fmla="*/ 110 w 122"/>
                <a:gd name="T17" fmla="*/ 61 h 122"/>
                <a:gd name="T18" fmla="*/ 61 w 122"/>
                <a:gd name="T19"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2">
                  <a:moveTo>
                    <a:pt x="61" y="122"/>
                  </a:moveTo>
                  <a:cubicBezTo>
                    <a:pt x="27" y="122"/>
                    <a:pt x="0" y="95"/>
                    <a:pt x="0" y="61"/>
                  </a:cubicBezTo>
                  <a:cubicBezTo>
                    <a:pt x="0" y="27"/>
                    <a:pt x="27" y="0"/>
                    <a:pt x="61" y="0"/>
                  </a:cubicBezTo>
                  <a:cubicBezTo>
                    <a:pt x="95" y="0"/>
                    <a:pt x="122" y="27"/>
                    <a:pt x="122" y="61"/>
                  </a:cubicBezTo>
                  <a:cubicBezTo>
                    <a:pt x="122" y="95"/>
                    <a:pt x="95" y="122"/>
                    <a:pt x="61" y="122"/>
                  </a:cubicBezTo>
                  <a:close/>
                  <a:moveTo>
                    <a:pt x="61" y="12"/>
                  </a:moveTo>
                  <a:cubicBezTo>
                    <a:pt x="34" y="12"/>
                    <a:pt x="12" y="34"/>
                    <a:pt x="12" y="61"/>
                  </a:cubicBezTo>
                  <a:cubicBezTo>
                    <a:pt x="12" y="88"/>
                    <a:pt x="34" y="110"/>
                    <a:pt x="61" y="110"/>
                  </a:cubicBezTo>
                  <a:cubicBezTo>
                    <a:pt x="88" y="110"/>
                    <a:pt x="110" y="88"/>
                    <a:pt x="110" y="61"/>
                  </a:cubicBezTo>
                  <a:cubicBezTo>
                    <a:pt x="110" y="34"/>
                    <a:pt x="88" y="12"/>
                    <a:pt x="61"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sp>
          <p:nvSpPr>
            <p:cNvPr id="62" name="Freeform 14"/>
            <p:cNvSpPr>
              <a:spLocks/>
            </p:cNvSpPr>
            <p:nvPr/>
          </p:nvSpPr>
          <p:spPr bwMode="auto">
            <a:xfrm>
              <a:off x="7943192" y="1035422"/>
              <a:ext cx="1214437" cy="1695450"/>
            </a:xfrm>
            <a:custGeom>
              <a:avLst/>
              <a:gdLst>
                <a:gd name="T0" fmla="*/ 162 w 324"/>
                <a:gd name="T1" fmla="*/ 452 h 452"/>
                <a:gd name="T2" fmla="*/ 0 w 324"/>
                <a:gd name="T3" fmla="*/ 162 h 452"/>
                <a:gd name="T4" fmla="*/ 21 w 324"/>
                <a:gd name="T5" fmla="*/ 81 h 452"/>
                <a:gd name="T6" fmla="*/ 32 w 324"/>
                <a:gd name="T7" fmla="*/ 78 h 452"/>
                <a:gd name="T8" fmla="*/ 35 w 324"/>
                <a:gd name="T9" fmla="*/ 89 h 452"/>
                <a:gd name="T10" fmla="*/ 16 w 324"/>
                <a:gd name="T11" fmla="*/ 162 h 452"/>
                <a:gd name="T12" fmla="*/ 162 w 324"/>
                <a:gd name="T13" fmla="*/ 436 h 452"/>
                <a:gd name="T14" fmla="*/ 308 w 324"/>
                <a:gd name="T15" fmla="*/ 162 h 452"/>
                <a:gd name="T16" fmla="*/ 162 w 324"/>
                <a:gd name="T17" fmla="*/ 16 h 452"/>
                <a:gd name="T18" fmla="*/ 61 w 324"/>
                <a:gd name="T19" fmla="*/ 56 h 452"/>
                <a:gd name="T20" fmla="*/ 50 w 324"/>
                <a:gd name="T21" fmla="*/ 56 h 452"/>
                <a:gd name="T22" fmla="*/ 50 w 324"/>
                <a:gd name="T23" fmla="*/ 45 h 452"/>
                <a:gd name="T24" fmla="*/ 162 w 324"/>
                <a:gd name="T25" fmla="*/ 0 h 452"/>
                <a:gd name="T26" fmla="*/ 324 w 324"/>
                <a:gd name="T27" fmla="*/ 162 h 452"/>
                <a:gd name="T28" fmla="*/ 162 w 324"/>
                <a:gd name="T2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2">
                  <a:moveTo>
                    <a:pt x="162" y="452"/>
                  </a:moveTo>
                  <a:cubicBezTo>
                    <a:pt x="98" y="452"/>
                    <a:pt x="0" y="246"/>
                    <a:pt x="0" y="162"/>
                  </a:cubicBezTo>
                  <a:cubicBezTo>
                    <a:pt x="0" y="134"/>
                    <a:pt x="7" y="106"/>
                    <a:pt x="21" y="81"/>
                  </a:cubicBezTo>
                  <a:cubicBezTo>
                    <a:pt x="24" y="77"/>
                    <a:pt x="28" y="76"/>
                    <a:pt x="32" y="78"/>
                  </a:cubicBezTo>
                  <a:cubicBezTo>
                    <a:pt x="36" y="81"/>
                    <a:pt x="37" y="85"/>
                    <a:pt x="35" y="89"/>
                  </a:cubicBezTo>
                  <a:cubicBezTo>
                    <a:pt x="23" y="111"/>
                    <a:pt x="16" y="136"/>
                    <a:pt x="16" y="162"/>
                  </a:cubicBezTo>
                  <a:cubicBezTo>
                    <a:pt x="16" y="249"/>
                    <a:pt x="116" y="436"/>
                    <a:pt x="162" y="436"/>
                  </a:cubicBezTo>
                  <a:cubicBezTo>
                    <a:pt x="209" y="436"/>
                    <a:pt x="308" y="249"/>
                    <a:pt x="308" y="162"/>
                  </a:cubicBezTo>
                  <a:cubicBezTo>
                    <a:pt x="308" y="81"/>
                    <a:pt x="243" y="16"/>
                    <a:pt x="162" y="16"/>
                  </a:cubicBezTo>
                  <a:cubicBezTo>
                    <a:pt x="124" y="16"/>
                    <a:pt x="88" y="30"/>
                    <a:pt x="61" y="56"/>
                  </a:cubicBezTo>
                  <a:cubicBezTo>
                    <a:pt x="58" y="59"/>
                    <a:pt x="53" y="59"/>
                    <a:pt x="50" y="56"/>
                  </a:cubicBezTo>
                  <a:cubicBezTo>
                    <a:pt x="47" y="53"/>
                    <a:pt x="47" y="48"/>
                    <a:pt x="50" y="45"/>
                  </a:cubicBezTo>
                  <a:cubicBezTo>
                    <a:pt x="80" y="16"/>
                    <a:pt x="120" y="0"/>
                    <a:pt x="162" y="0"/>
                  </a:cubicBezTo>
                  <a:cubicBezTo>
                    <a:pt x="252" y="0"/>
                    <a:pt x="324" y="72"/>
                    <a:pt x="324" y="162"/>
                  </a:cubicBezTo>
                  <a:cubicBezTo>
                    <a:pt x="324" y="246"/>
                    <a:pt x="227" y="452"/>
                    <a:pt x="162" y="4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grpSp>
      <p:sp>
        <p:nvSpPr>
          <p:cNvPr id="47" name="TextBox 46"/>
          <p:cNvSpPr txBox="1"/>
          <p:nvPr/>
        </p:nvSpPr>
        <p:spPr>
          <a:xfrm>
            <a:off x="3902584" y="1534717"/>
            <a:ext cx="1338828" cy="369332"/>
          </a:xfrm>
          <a:prstGeom prst="rect">
            <a:avLst/>
          </a:prstGeom>
          <a:noFill/>
        </p:spPr>
        <p:txBody>
          <a:bodyPr wrap="none" rtlCol="0">
            <a:spAutoFit/>
          </a:bodyPr>
          <a:lstStyle/>
          <a:p>
            <a:pPr algn="ctr" defTabSz="914400">
              <a:defRPr/>
            </a:pPr>
            <a:r>
              <a:rPr lang="en-US" b="1" kern="0" dirty="0">
                <a:solidFill>
                  <a:srgbClr val="54585A"/>
                </a:solidFill>
                <a:latin typeface="Arial"/>
              </a:rPr>
              <a:t>Interactive</a:t>
            </a:r>
          </a:p>
        </p:txBody>
      </p:sp>
      <p:grpSp>
        <p:nvGrpSpPr>
          <p:cNvPr id="58" name="Group 57" title="graphic"/>
          <p:cNvGrpSpPr>
            <a:grpSpLocks noChangeAspect="1"/>
          </p:cNvGrpSpPr>
          <p:nvPr/>
        </p:nvGrpSpPr>
        <p:grpSpPr>
          <a:xfrm>
            <a:off x="4103057" y="729464"/>
            <a:ext cx="937882" cy="731520"/>
            <a:chOff x="1134489" y="3312176"/>
            <a:chExt cx="2092325" cy="1631951"/>
          </a:xfrm>
          <a:solidFill>
            <a:srgbClr val="6F83C1"/>
          </a:solidFill>
        </p:grpSpPr>
        <p:sp>
          <p:nvSpPr>
            <p:cNvPr id="55" name="Freeform 6"/>
            <p:cNvSpPr>
              <a:spLocks/>
            </p:cNvSpPr>
            <p:nvPr/>
          </p:nvSpPr>
          <p:spPr bwMode="auto">
            <a:xfrm>
              <a:off x="1134489" y="3647139"/>
              <a:ext cx="638175" cy="963613"/>
            </a:xfrm>
            <a:custGeom>
              <a:avLst/>
              <a:gdLst>
                <a:gd name="T0" fmla="*/ 80 w 170"/>
                <a:gd name="T1" fmla="*/ 257 h 257"/>
                <a:gd name="T2" fmla="*/ 77 w 170"/>
                <a:gd name="T3" fmla="*/ 256 h 257"/>
                <a:gd name="T4" fmla="*/ 72 w 170"/>
                <a:gd name="T5" fmla="*/ 249 h 257"/>
                <a:gd name="T6" fmla="*/ 72 w 170"/>
                <a:gd name="T7" fmla="*/ 183 h 257"/>
                <a:gd name="T8" fmla="*/ 56 w 170"/>
                <a:gd name="T9" fmla="*/ 183 h 257"/>
                <a:gd name="T10" fmla="*/ 0 w 170"/>
                <a:gd name="T11" fmla="*/ 127 h 257"/>
                <a:gd name="T12" fmla="*/ 0 w 170"/>
                <a:gd name="T13" fmla="*/ 8 h 257"/>
                <a:gd name="T14" fmla="*/ 8 w 170"/>
                <a:gd name="T15" fmla="*/ 0 h 257"/>
                <a:gd name="T16" fmla="*/ 16 w 170"/>
                <a:gd name="T17" fmla="*/ 8 h 257"/>
                <a:gd name="T18" fmla="*/ 16 w 170"/>
                <a:gd name="T19" fmla="*/ 127 h 257"/>
                <a:gd name="T20" fmla="*/ 56 w 170"/>
                <a:gd name="T21" fmla="*/ 167 h 257"/>
                <a:gd name="T22" fmla="*/ 80 w 170"/>
                <a:gd name="T23" fmla="*/ 167 h 257"/>
                <a:gd name="T24" fmla="*/ 88 w 170"/>
                <a:gd name="T25" fmla="*/ 175 h 257"/>
                <a:gd name="T26" fmla="*/ 88 w 170"/>
                <a:gd name="T27" fmla="*/ 226 h 257"/>
                <a:gd name="T28" fmla="*/ 131 w 170"/>
                <a:gd name="T29" fmla="*/ 170 h 257"/>
                <a:gd name="T30" fmla="*/ 138 w 170"/>
                <a:gd name="T31" fmla="*/ 167 h 257"/>
                <a:gd name="T32" fmla="*/ 162 w 170"/>
                <a:gd name="T33" fmla="*/ 167 h 257"/>
                <a:gd name="T34" fmla="*/ 170 w 170"/>
                <a:gd name="T35" fmla="*/ 175 h 257"/>
                <a:gd name="T36" fmla="*/ 162 w 170"/>
                <a:gd name="T37" fmla="*/ 183 h 257"/>
                <a:gd name="T38" fmla="*/ 142 w 170"/>
                <a:gd name="T39" fmla="*/ 183 h 257"/>
                <a:gd name="T40" fmla="*/ 86 w 170"/>
                <a:gd name="T41" fmla="*/ 254 h 257"/>
                <a:gd name="T42" fmla="*/ 80 w 170"/>
                <a:gd name="T4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57">
                  <a:moveTo>
                    <a:pt x="80" y="257"/>
                  </a:moveTo>
                  <a:cubicBezTo>
                    <a:pt x="79" y="257"/>
                    <a:pt x="78" y="257"/>
                    <a:pt x="77" y="256"/>
                  </a:cubicBezTo>
                  <a:cubicBezTo>
                    <a:pt x="74" y="255"/>
                    <a:pt x="72" y="252"/>
                    <a:pt x="72" y="249"/>
                  </a:cubicBezTo>
                  <a:cubicBezTo>
                    <a:pt x="72" y="183"/>
                    <a:pt x="72" y="183"/>
                    <a:pt x="72" y="183"/>
                  </a:cubicBezTo>
                  <a:cubicBezTo>
                    <a:pt x="56" y="183"/>
                    <a:pt x="56" y="183"/>
                    <a:pt x="56" y="183"/>
                  </a:cubicBezTo>
                  <a:cubicBezTo>
                    <a:pt x="25" y="183"/>
                    <a:pt x="0" y="158"/>
                    <a:pt x="0" y="127"/>
                  </a:cubicBezTo>
                  <a:cubicBezTo>
                    <a:pt x="0" y="8"/>
                    <a:pt x="0" y="8"/>
                    <a:pt x="0" y="8"/>
                  </a:cubicBezTo>
                  <a:cubicBezTo>
                    <a:pt x="0" y="4"/>
                    <a:pt x="4" y="0"/>
                    <a:pt x="8" y="0"/>
                  </a:cubicBezTo>
                  <a:cubicBezTo>
                    <a:pt x="13" y="0"/>
                    <a:pt x="16" y="4"/>
                    <a:pt x="16" y="8"/>
                  </a:cubicBezTo>
                  <a:cubicBezTo>
                    <a:pt x="16" y="127"/>
                    <a:pt x="16" y="127"/>
                    <a:pt x="16" y="127"/>
                  </a:cubicBezTo>
                  <a:cubicBezTo>
                    <a:pt x="16" y="149"/>
                    <a:pt x="34" y="167"/>
                    <a:pt x="56" y="167"/>
                  </a:cubicBezTo>
                  <a:cubicBezTo>
                    <a:pt x="80" y="167"/>
                    <a:pt x="80" y="167"/>
                    <a:pt x="80" y="167"/>
                  </a:cubicBezTo>
                  <a:cubicBezTo>
                    <a:pt x="84" y="167"/>
                    <a:pt x="88" y="170"/>
                    <a:pt x="88" y="175"/>
                  </a:cubicBezTo>
                  <a:cubicBezTo>
                    <a:pt x="88" y="226"/>
                    <a:pt x="88" y="226"/>
                    <a:pt x="88" y="226"/>
                  </a:cubicBezTo>
                  <a:cubicBezTo>
                    <a:pt x="131" y="170"/>
                    <a:pt x="131" y="170"/>
                    <a:pt x="131" y="170"/>
                  </a:cubicBezTo>
                  <a:cubicBezTo>
                    <a:pt x="133" y="168"/>
                    <a:pt x="135" y="167"/>
                    <a:pt x="138" y="167"/>
                  </a:cubicBezTo>
                  <a:cubicBezTo>
                    <a:pt x="162" y="167"/>
                    <a:pt x="162" y="167"/>
                    <a:pt x="162" y="167"/>
                  </a:cubicBezTo>
                  <a:cubicBezTo>
                    <a:pt x="167" y="167"/>
                    <a:pt x="170" y="170"/>
                    <a:pt x="170" y="175"/>
                  </a:cubicBezTo>
                  <a:cubicBezTo>
                    <a:pt x="170" y="179"/>
                    <a:pt x="167" y="183"/>
                    <a:pt x="162" y="183"/>
                  </a:cubicBezTo>
                  <a:cubicBezTo>
                    <a:pt x="142" y="183"/>
                    <a:pt x="142" y="183"/>
                    <a:pt x="142" y="183"/>
                  </a:cubicBezTo>
                  <a:cubicBezTo>
                    <a:pt x="86" y="254"/>
                    <a:pt x="86" y="254"/>
                    <a:pt x="86" y="254"/>
                  </a:cubicBezTo>
                  <a:cubicBezTo>
                    <a:pt x="84" y="256"/>
                    <a:pt x="82" y="257"/>
                    <a:pt x="80" y="2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sp>
          <p:nvSpPr>
            <p:cNvPr id="56" name="Freeform 7"/>
            <p:cNvSpPr>
              <a:spLocks/>
            </p:cNvSpPr>
            <p:nvPr/>
          </p:nvSpPr>
          <p:spPr bwMode="auto">
            <a:xfrm>
              <a:off x="1134489" y="3312176"/>
              <a:ext cx="1417638" cy="300038"/>
            </a:xfrm>
            <a:custGeom>
              <a:avLst/>
              <a:gdLst>
                <a:gd name="T0" fmla="*/ 370 w 378"/>
                <a:gd name="T1" fmla="*/ 80 h 80"/>
                <a:gd name="T2" fmla="*/ 362 w 378"/>
                <a:gd name="T3" fmla="*/ 72 h 80"/>
                <a:gd name="T4" fmla="*/ 362 w 378"/>
                <a:gd name="T5" fmla="*/ 56 h 80"/>
                <a:gd name="T6" fmla="*/ 322 w 378"/>
                <a:gd name="T7" fmla="*/ 16 h 80"/>
                <a:gd name="T8" fmla="*/ 56 w 378"/>
                <a:gd name="T9" fmla="*/ 16 h 80"/>
                <a:gd name="T10" fmla="*/ 16 w 378"/>
                <a:gd name="T11" fmla="*/ 56 h 80"/>
                <a:gd name="T12" fmla="*/ 8 w 378"/>
                <a:gd name="T13" fmla="*/ 64 h 80"/>
                <a:gd name="T14" fmla="*/ 0 w 378"/>
                <a:gd name="T15" fmla="*/ 56 h 80"/>
                <a:gd name="T16" fmla="*/ 56 w 378"/>
                <a:gd name="T17" fmla="*/ 0 h 80"/>
                <a:gd name="T18" fmla="*/ 322 w 378"/>
                <a:gd name="T19" fmla="*/ 0 h 80"/>
                <a:gd name="T20" fmla="*/ 378 w 378"/>
                <a:gd name="T21" fmla="*/ 56 h 80"/>
                <a:gd name="T22" fmla="*/ 378 w 378"/>
                <a:gd name="T23" fmla="*/ 72 h 80"/>
                <a:gd name="T24" fmla="*/ 370 w 378"/>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80">
                  <a:moveTo>
                    <a:pt x="370" y="80"/>
                  </a:moveTo>
                  <a:cubicBezTo>
                    <a:pt x="365" y="80"/>
                    <a:pt x="362" y="77"/>
                    <a:pt x="362" y="72"/>
                  </a:cubicBezTo>
                  <a:cubicBezTo>
                    <a:pt x="362" y="56"/>
                    <a:pt x="362" y="56"/>
                    <a:pt x="362" y="56"/>
                  </a:cubicBezTo>
                  <a:cubicBezTo>
                    <a:pt x="362" y="34"/>
                    <a:pt x="344" y="16"/>
                    <a:pt x="322" y="16"/>
                  </a:cubicBezTo>
                  <a:cubicBezTo>
                    <a:pt x="56" y="16"/>
                    <a:pt x="56" y="16"/>
                    <a:pt x="56" y="16"/>
                  </a:cubicBezTo>
                  <a:cubicBezTo>
                    <a:pt x="34" y="16"/>
                    <a:pt x="16" y="34"/>
                    <a:pt x="16" y="56"/>
                  </a:cubicBezTo>
                  <a:cubicBezTo>
                    <a:pt x="16" y="60"/>
                    <a:pt x="13" y="64"/>
                    <a:pt x="8" y="64"/>
                  </a:cubicBezTo>
                  <a:cubicBezTo>
                    <a:pt x="4" y="64"/>
                    <a:pt x="0" y="60"/>
                    <a:pt x="0" y="56"/>
                  </a:cubicBezTo>
                  <a:cubicBezTo>
                    <a:pt x="0" y="25"/>
                    <a:pt x="25" y="0"/>
                    <a:pt x="56" y="0"/>
                  </a:cubicBezTo>
                  <a:cubicBezTo>
                    <a:pt x="322" y="0"/>
                    <a:pt x="322" y="0"/>
                    <a:pt x="322" y="0"/>
                  </a:cubicBezTo>
                  <a:cubicBezTo>
                    <a:pt x="353" y="0"/>
                    <a:pt x="378" y="25"/>
                    <a:pt x="378" y="56"/>
                  </a:cubicBezTo>
                  <a:cubicBezTo>
                    <a:pt x="378" y="72"/>
                    <a:pt x="378" y="72"/>
                    <a:pt x="378" y="72"/>
                  </a:cubicBezTo>
                  <a:cubicBezTo>
                    <a:pt x="378" y="77"/>
                    <a:pt x="374" y="80"/>
                    <a:pt x="370"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sp>
          <p:nvSpPr>
            <p:cNvPr id="57" name="Freeform 8"/>
            <p:cNvSpPr>
              <a:spLocks/>
            </p:cNvSpPr>
            <p:nvPr/>
          </p:nvSpPr>
          <p:spPr bwMode="auto">
            <a:xfrm>
              <a:off x="1813939" y="3647139"/>
              <a:ext cx="1412875" cy="1296988"/>
            </a:xfrm>
            <a:custGeom>
              <a:avLst/>
              <a:gdLst>
                <a:gd name="T0" fmla="*/ 298 w 377"/>
                <a:gd name="T1" fmla="*/ 346 h 346"/>
                <a:gd name="T2" fmla="*/ 292 w 377"/>
                <a:gd name="T3" fmla="*/ 343 h 346"/>
                <a:gd name="T4" fmla="*/ 236 w 377"/>
                <a:gd name="T5" fmla="*/ 272 h 346"/>
                <a:gd name="T6" fmla="*/ 56 w 377"/>
                <a:gd name="T7" fmla="*/ 272 h 346"/>
                <a:gd name="T8" fmla="*/ 0 w 377"/>
                <a:gd name="T9" fmla="*/ 216 h 346"/>
                <a:gd name="T10" fmla="*/ 0 w 377"/>
                <a:gd name="T11" fmla="*/ 56 h 346"/>
                <a:gd name="T12" fmla="*/ 56 w 377"/>
                <a:gd name="T13" fmla="*/ 0 h 346"/>
                <a:gd name="T14" fmla="*/ 321 w 377"/>
                <a:gd name="T15" fmla="*/ 0 h 346"/>
                <a:gd name="T16" fmla="*/ 377 w 377"/>
                <a:gd name="T17" fmla="*/ 56 h 346"/>
                <a:gd name="T18" fmla="*/ 369 w 377"/>
                <a:gd name="T19" fmla="*/ 64 h 346"/>
                <a:gd name="T20" fmla="*/ 361 w 377"/>
                <a:gd name="T21" fmla="*/ 56 h 346"/>
                <a:gd name="T22" fmla="*/ 321 w 377"/>
                <a:gd name="T23" fmla="*/ 16 h 346"/>
                <a:gd name="T24" fmla="*/ 56 w 377"/>
                <a:gd name="T25" fmla="*/ 16 h 346"/>
                <a:gd name="T26" fmla="*/ 16 w 377"/>
                <a:gd name="T27" fmla="*/ 56 h 346"/>
                <a:gd name="T28" fmla="*/ 16 w 377"/>
                <a:gd name="T29" fmla="*/ 216 h 346"/>
                <a:gd name="T30" fmla="*/ 56 w 377"/>
                <a:gd name="T31" fmla="*/ 256 h 346"/>
                <a:gd name="T32" fmla="*/ 240 w 377"/>
                <a:gd name="T33" fmla="*/ 256 h 346"/>
                <a:gd name="T34" fmla="*/ 246 w 377"/>
                <a:gd name="T35" fmla="*/ 259 h 346"/>
                <a:gd name="T36" fmla="*/ 290 w 377"/>
                <a:gd name="T37" fmla="*/ 315 h 346"/>
                <a:gd name="T38" fmla="*/ 290 w 377"/>
                <a:gd name="T39" fmla="*/ 264 h 346"/>
                <a:gd name="T40" fmla="*/ 298 w 377"/>
                <a:gd name="T41" fmla="*/ 256 h 346"/>
                <a:gd name="T42" fmla="*/ 321 w 377"/>
                <a:gd name="T43" fmla="*/ 256 h 346"/>
                <a:gd name="T44" fmla="*/ 361 w 377"/>
                <a:gd name="T45" fmla="*/ 216 h 346"/>
                <a:gd name="T46" fmla="*/ 361 w 377"/>
                <a:gd name="T47" fmla="*/ 97 h 346"/>
                <a:gd name="T48" fmla="*/ 369 w 377"/>
                <a:gd name="T49" fmla="*/ 89 h 346"/>
                <a:gd name="T50" fmla="*/ 377 w 377"/>
                <a:gd name="T51" fmla="*/ 97 h 346"/>
                <a:gd name="T52" fmla="*/ 377 w 377"/>
                <a:gd name="T53" fmla="*/ 216 h 346"/>
                <a:gd name="T54" fmla="*/ 321 w 377"/>
                <a:gd name="T55" fmla="*/ 272 h 346"/>
                <a:gd name="T56" fmla="*/ 306 w 377"/>
                <a:gd name="T57" fmla="*/ 272 h 346"/>
                <a:gd name="T58" fmla="*/ 306 w 377"/>
                <a:gd name="T59" fmla="*/ 338 h 346"/>
                <a:gd name="T60" fmla="*/ 301 w 377"/>
                <a:gd name="T61" fmla="*/ 345 h 346"/>
                <a:gd name="T62" fmla="*/ 298 w 377"/>
                <a:gd name="T63"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346">
                  <a:moveTo>
                    <a:pt x="298" y="346"/>
                  </a:moveTo>
                  <a:cubicBezTo>
                    <a:pt x="296" y="346"/>
                    <a:pt x="293" y="345"/>
                    <a:pt x="292" y="343"/>
                  </a:cubicBezTo>
                  <a:cubicBezTo>
                    <a:pt x="236" y="272"/>
                    <a:pt x="236" y="272"/>
                    <a:pt x="236" y="272"/>
                  </a:cubicBezTo>
                  <a:cubicBezTo>
                    <a:pt x="56" y="272"/>
                    <a:pt x="56" y="272"/>
                    <a:pt x="56" y="272"/>
                  </a:cubicBezTo>
                  <a:cubicBezTo>
                    <a:pt x="25" y="272"/>
                    <a:pt x="0" y="247"/>
                    <a:pt x="0" y="216"/>
                  </a:cubicBezTo>
                  <a:cubicBezTo>
                    <a:pt x="0" y="56"/>
                    <a:pt x="0" y="56"/>
                    <a:pt x="0" y="56"/>
                  </a:cubicBezTo>
                  <a:cubicBezTo>
                    <a:pt x="0" y="25"/>
                    <a:pt x="25" y="0"/>
                    <a:pt x="56" y="0"/>
                  </a:cubicBezTo>
                  <a:cubicBezTo>
                    <a:pt x="321" y="0"/>
                    <a:pt x="321" y="0"/>
                    <a:pt x="321" y="0"/>
                  </a:cubicBezTo>
                  <a:cubicBezTo>
                    <a:pt x="352" y="0"/>
                    <a:pt x="377" y="25"/>
                    <a:pt x="377" y="56"/>
                  </a:cubicBezTo>
                  <a:cubicBezTo>
                    <a:pt x="377" y="60"/>
                    <a:pt x="374" y="64"/>
                    <a:pt x="369" y="64"/>
                  </a:cubicBezTo>
                  <a:cubicBezTo>
                    <a:pt x="365" y="64"/>
                    <a:pt x="361" y="60"/>
                    <a:pt x="361" y="56"/>
                  </a:cubicBezTo>
                  <a:cubicBezTo>
                    <a:pt x="361" y="34"/>
                    <a:pt x="343" y="16"/>
                    <a:pt x="321" y="16"/>
                  </a:cubicBezTo>
                  <a:cubicBezTo>
                    <a:pt x="56" y="16"/>
                    <a:pt x="56" y="16"/>
                    <a:pt x="56" y="16"/>
                  </a:cubicBezTo>
                  <a:cubicBezTo>
                    <a:pt x="34" y="16"/>
                    <a:pt x="16" y="34"/>
                    <a:pt x="16" y="56"/>
                  </a:cubicBezTo>
                  <a:cubicBezTo>
                    <a:pt x="16" y="216"/>
                    <a:pt x="16" y="216"/>
                    <a:pt x="16" y="216"/>
                  </a:cubicBezTo>
                  <a:cubicBezTo>
                    <a:pt x="16" y="238"/>
                    <a:pt x="34" y="256"/>
                    <a:pt x="56" y="256"/>
                  </a:cubicBezTo>
                  <a:cubicBezTo>
                    <a:pt x="240" y="256"/>
                    <a:pt x="240" y="256"/>
                    <a:pt x="240" y="256"/>
                  </a:cubicBezTo>
                  <a:cubicBezTo>
                    <a:pt x="243" y="256"/>
                    <a:pt x="245" y="257"/>
                    <a:pt x="246" y="259"/>
                  </a:cubicBezTo>
                  <a:cubicBezTo>
                    <a:pt x="290" y="315"/>
                    <a:pt x="290" y="315"/>
                    <a:pt x="290" y="315"/>
                  </a:cubicBezTo>
                  <a:cubicBezTo>
                    <a:pt x="290" y="264"/>
                    <a:pt x="290" y="264"/>
                    <a:pt x="290" y="264"/>
                  </a:cubicBezTo>
                  <a:cubicBezTo>
                    <a:pt x="290" y="259"/>
                    <a:pt x="294" y="256"/>
                    <a:pt x="298" y="256"/>
                  </a:cubicBezTo>
                  <a:cubicBezTo>
                    <a:pt x="321" y="256"/>
                    <a:pt x="321" y="256"/>
                    <a:pt x="321" y="256"/>
                  </a:cubicBezTo>
                  <a:cubicBezTo>
                    <a:pt x="343" y="256"/>
                    <a:pt x="361" y="238"/>
                    <a:pt x="361" y="216"/>
                  </a:cubicBezTo>
                  <a:cubicBezTo>
                    <a:pt x="361" y="97"/>
                    <a:pt x="361" y="97"/>
                    <a:pt x="361" y="97"/>
                  </a:cubicBezTo>
                  <a:cubicBezTo>
                    <a:pt x="361" y="93"/>
                    <a:pt x="365" y="89"/>
                    <a:pt x="369" y="89"/>
                  </a:cubicBezTo>
                  <a:cubicBezTo>
                    <a:pt x="374" y="89"/>
                    <a:pt x="377" y="93"/>
                    <a:pt x="377" y="97"/>
                  </a:cubicBezTo>
                  <a:cubicBezTo>
                    <a:pt x="377" y="216"/>
                    <a:pt x="377" y="216"/>
                    <a:pt x="377" y="216"/>
                  </a:cubicBezTo>
                  <a:cubicBezTo>
                    <a:pt x="377" y="247"/>
                    <a:pt x="352" y="272"/>
                    <a:pt x="321" y="272"/>
                  </a:cubicBezTo>
                  <a:cubicBezTo>
                    <a:pt x="306" y="272"/>
                    <a:pt x="306" y="272"/>
                    <a:pt x="306" y="272"/>
                  </a:cubicBezTo>
                  <a:cubicBezTo>
                    <a:pt x="306" y="338"/>
                    <a:pt x="306" y="338"/>
                    <a:pt x="306" y="338"/>
                  </a:cubicBezTo>
                  <a:cubicBezTo>
                    <a:pt x="306" y="341"/>
                    <a:pt x="304" y="344"/>
                    <a:pt x="301" y="345"/>
                  </a:cubicBezTo>
                  <a:cubicBezTo>
                    <a:pt x="300" y="346"/>
                    <a:pt x="299" y="346"/>
                    <a:pt x="298" y="3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grpSp>
      <p:sp>
        <p:nvSpPr>
          <p:cNvPr id="49" name="TextBox 48"/>
          <p:cNvSpPr txBox="1"/>
          <p:nvPr/>
        </p:nvSpPr>
        <p:spPr>
          <a:xfrm>
            <a:off x="2779653" y="4668573"/>
            <a:ext cx="1390124" cy="369332"/>
          </a:xfrm>
          <a:prstGeom prst="rect">
            <a:avLst/>
          </a:prstGeom>
          <a:noFill/>
        </p:spPr>
        <p:txBody>
          <a:bodyPr wrap="none" rtlCol="0">
            <a:spAutoFit/>
          </a:bodyPr>
          <a:lstStyle/>
          <a:p>
            <a:pPr algn="ctr" defTabSz="914400">
              <a:defRPr/>
            </a:pPr>
            <a:r>
              <a:rPr lang="en-US" b="1" kern="0" dirty="0">
                <a:solidFill>
                  <a:srgbClr val="54585A"/>
                </a:solidFill>
                <a:latin typeface="Arial"/>
              </a:rPr>
              <a:t>Accessible</a:t>
            </a:r>
          </a:p>
        </p:txBody>
      </p:sp>
      <p:sp>
        <p:nvSpPr>
          <p:cNvPr id="3075" name="Freeform 19" title="graphic"/>
          <p:cNvSpPr>
            <a:spLocks noChangeAspect="1" noEditPoints="1"/>
          </p:cNvSpPr>
          <p:nvPr/>
        </p:nvSpPr>
        <p:spPr bwMode="auto">
          <a:xfrm>
            <a:off x="3108955" y="3863320"/>
            <a:ext cx="731520" cy="731520"/>
          </a:xfrm>
          <a:custGeom>
            <a:avLst/>
            <a:gdLst>
              <a:gd name="T0" fmla="*/ 0 w 452"/>
              <a:gd name="T1" fmla="*/ 226 h 452"/>
              <a:gd name="T2" fmla="*/ 336 w 452"/>
              <a:gd name="T3" fmla="*/ 424 h 452"/>
              <a:gd name="T4" fmla="*/ 328 w 452"/>
              <a:gd name="T5" fmla="*/ 410 h 452"/>
              <a:gd name="T6" fmla="*/ 169 w 452"/>
              <a:gd name="T7" fmla="*/ 428 h 452"/>
              <a:gd name="T8" fmla="*/ 140 w 452"/>
              <a:gd name="T9" fmla="*/ 366 h 452"/>
              <a:gd name="T10" fmla="*/ 162 w 452"/>
              <a:gd name="T11" fmla="*/ 294 h 452"/>
              <a:gd name="T12" fmla="*/ 351 w 452"/>
              <a:gd name="T13" fmla="*/ 235 h 452"/>
              <a:gd name="T14" fmla="*/ 433 w 452"/>
              <a:gd name="T15" fmla="*/ 261 h 452"/>
              <a:gd name="T16" fmla="*/ 379 w 452"/>
              <a:gd name="T17" fmla="*/ 382 h 452"/>
              <a:gd name="T18" fmla="*/ 452 w 452"/>
              <a:gd name="T19" fmla="*/ 226 h 452"/>
              <a:gd name="T20" fmla="*/ 430 w 452"/>
              <a:gd name="T21" fmla="*/ 175 h 452"/>
              <a:gd name="T22" fmla="*/ 351 w 452"/>
              <a:gd name="T23" fmla="*/ 144 h 452"/>
              <a:gd name="T24" fmla="*/ 194 w 452"/>
              <a:gd name="T25" fmla="*/ 124 h 452"/>
              <a:gd name="T26" fmla="*/ 276 w 452"/>
              <a:gd name="T27" fmla="*/ 23 h 452"/>
              <a:gd name="T28" fmla="*/ 430 w 452"/>
              <a:gd name="T29" fmla="*/ 175 h 452"/>
              <a:gd name="T30" fmla="*/ 149 w 452"/>
              <a:gd name="T31" fmla="*/ 99 h 452"/>
              <a:gd name="T32" fmla="*/ 149 w 452"/>
              <a:gd name="T33" fmla="*/ 158 h 452"/>
              <a:gd name="T34" fmla="*/ 226 w 452"/>
              <a:gd name="T35" fmla="*/ 16 h 452"/>
              <a:gd name="T36" fmla="*/ 173 w 452"/>
              <a:gd name="T37" fmla="*/ 89 h 452"/>
              <a:gd name="T38" fmla="*/ 107 w 452"/>
              <a:gd name="T39" fmla="*/ 112 h 452"/>
              <a:gd name="T40" fmla="*/ 226 w 452"/>
              <a:gd name="T41" fmla="*/ 16 h 452"/>
              <a:gd name="T42" fmla="*/ 44 w 452"/>
              <a:gd name="T43" fmla="*/ 122 h 452"/>
              <a:gd name="T44" fmla="*/ 104 w 452"/>
              <a:gd name="T45" fmla="*/ 128 h 452"/>
              <a:gd name="T46" fmla="*/ 108 w 452"/>
              <a:gd name="T47" fmla="*/ 281 h 452"/>
              <a:gd name="T48" fmla="*/ 93 w 452"/>
              <a:gd name="T49" fmla="*/ 353 h 452"/>
              <a:gd name="T50" fmla="*/ 16 w 452"/>
              <a:gd name="T51" fmla="*/ 226 h 452"/>
              <a:gd name="T52" fmla="*/ 87 w 452"/>
              <a:gd name="T53" fmla="*/ 383 h 452"/>
              <a:gd name="T54" fmla="*/ 127 w 452"/>
              <a:gd name="T55" fmla="*/ 368 h 452"/>
              <a:gd name="T56" fmla="*/ 154 w 452"/>
              <a:gd name="T57" fmla="*/ 423 h 452"/>
              <a:gd name="T58" fmla="*/ 98 w 452"/>
              <a:gd name="T59" fmla="*/ 322 h 452"/>
              <a:gd name="T60" fmla="*/ 157 w 452"/>
              <a:gd name="T61" fmla="*/ 322 h 452"/>
              <a:gd name="T62" fmla="*/ 153 w 452"/>
              <a:gd name="T63" fmla="*/ 285 h 452"/>
              <a:gd name="T64" fmla="*/ 120 w 452"/>
              <a:gd name="T65" fmla="*/ 278 h 452"/>
              <a:gd name="T66" fmla="*/ 149 w 452"/>
              <a:gd name="T67" fmla="*/ 174 h 452"/>
              <a:gd name="T68" fmla="*/ 309 w 452"/>
              <a:gd name="T69" fmla="*/ 172 h 452"/>
              <a:gd name="T70" fmla="*/ 306 w 452"/>
              <a:gd name="T71" fmla="*/ 195 h 452"/>
              <a:gd name="T72" fmla="*/ 351 w 452"/>
              <a:gd name="T73" fmla="*/ 219 h 452"/>
              <a:gd name="T74" fmla="*/ 351 w 452"/>
              <a:gd name="T75" fmla="*/ 160 h 452"/>
              <a:gd name="T76" fmla="*/ 351 w 452"/>
              <a:gd name="T77" fmla="*/ 219 h 452"/>
              <a:gd name="T78" fmla="*/ 396 w 452"/>
              <a:gd name="T79" fmla="*/ 190 h 452"/>
              <a:gd name="T80" fmla="*/ 433 w 452"/>
              <a:gd name="T81" fmla="*/ 187 h 452"/>
              <a:gd name="T82" fmla="*/ 436 w 452"/>
              <a:gd name="T83" fmla="*/ 2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2">
                <a:moveTo>
                  <a:pt x="226" y="0"/>
                </a:moveTo>
                <a:cubicBezTo>
                  <a:pt x="102" y="0"/>
                  <a:pt x="0" y="102"/>
                  <a:pt x="0" y="226"/>
                </a:cubicBezTo>
                <a:cubicBezTo>
                  <a:pt x="0" y="351"/>
                  <a:pt x="102" y="452"/>
                  <a:pt x="226" y="452"/>
                </a:cubicBezTo>
                <a:cubicBezTo>
                  <a:pt x="265" y="452"/>
                  <a:pt x="303" y="442"/>
                  <a:pt x="336" y="424"/>
                </a:cubicBezTo>
                <a:cubicBezTo>
                  <a:pt x="340" y="422"/>
                  <a:pt x="341" y="417"/>
                  <a:pt x="339" y="413"/>
                </a:cubicBezTo>
                <a:cubicBezTo>
                  <a:pt x="337" y="409"/>
                  <a:pt x="332" y="408"/>
                  <a:pt x="328" y="410"/>
                </a:cubicBezTo>
                <a:cubicBezTo>
                  <a:pt x="297" y="427"/>
                  <a:pt x="262" y="436"/>
                  <a:pt x="226" y="436"/>
                </a:cubicBezTo>
                <a:cubicBezTo>
                  <a:pt x="207" y="436"/>
                  <a:pt x="187" y="433"/>
                  <a:pt x="169" y="428"/>
                </a:cubicBezTo>
                <a:cubicBezTo>
                  <a:pt x="169" y="427"/>
                  <a:pt x="169" y="426"/>
                  <a:pt x="169" y="426"/>
                </a:cubicBezTo>
                <a:cubicBezTo>
                  <a:pt x="157" y="405"/>
                  <a:pt x="148" y="385"/>
                  <a:pt x="140" y="366"/>
                </a:cubicBezTo>
                <a:cubicBezTo>
                  <a:pt x="159" y="360"/>
                  <a:pt x="173" y="343"/>
                  <a:pt x="173" y="322"/>
                </a:cubicBezTo>
                <a:cubicBezTo>
                  <a:pt x="173" y="311"/>
                  <a:pt x="169" y="301"/>
                  <a:pt x="162" y="294"/>
                </a:cubicBezTo>
                <a:cubicBezTo>
                  <a:pt x="205" y="254"/>
                  <a:pt x="255" y="224"/>
                  <a:pt x="309" y="206"/>
                </a:cubicBezTo>
                <a:cubicBezTo>
                  <a:pt x="315" y="223"/>
                  <a:pt x="332" y="235"/>
                  <a:pt x="351" y="235"/>
                </a:cubicBezTo>
                <a:cubicBezTo>
                  <a:pt x="366" y="235"/>
                  <a:pt x="379" y="228"/>
                  <a:pt x="387" y="217"/>
                </a:cubicBezTo>
                <a:cubicBezTo>
                  <a:pt x="404" y="230"/>
                  <a:pt x="420" y="245"/>
                  <a:pt x="433" y="261"/>
                </a:cubicBezTo>
                <a:cubicBezTo>
                  <a:pt x="427" y="302"/>
                  <a:pt x="408" y="340"/>
                  <a:pt x="378" y="371"/>
                </a:cubicBezTo>
                <a:cubicBezTo>
                  <a:pt x="375" y="374"/>
                  <a:pt x="375" y="379"/>
                  <a:pt x="379" y="382"/>
                </a:cubicBezTo>
                <a:cubicBezTo>
                  <a:pt x="382" y="385"/>
                  <a:pt x="387" y="385"/>
                  <a:pt x="390" y="382"/>
                </a:cubicBezTo>
                <a:cubicBezTo>
                  <a:pt x="430" y="340"/>
                  <a:pt x="452" y="285"/>
                  <a:pt x="452" y="226"/>
                </a:cubicBezTo>
                <a:cubicBezTo>
                  <a:pt x="452" y="102"/>
                  <a:pt x="351" y="0"/>
                  <a:pt x="226" y="0"/>
                </a:cubicBezTo>
                <a:close/>
                <a:moveTo>
                  <a:pt x="430" y="175"/>
                </a:moveTo>
                <a:cubicBezTo>
                  <a:pt x="422" y="175"/>
                  <a:pt x="410" y="175"/>
                  <a:pt x="394" y="176"/>
                </a:cubicBezTo>
                <a:cubicBezTo>
                  <a:pt x="389" y="158"/>
                  <a:pt x="371" y="144"/>
                  <a:pt x="351" y="144"/>
                </a:cubicBezTo>
                <a:cubicBezTo>
                  <a:pt x="337" y="144"/>
                  <a:pt x="324" y="151"/>
                  <a:pt x="315" y="161"/>
                </a:cubicBezTo>
                <a:cubicBezTo>
                  <a:pt x="279" y="145"/>
                  <a:pt x="239" y="132"/>
                  <a:pt x="194" y="124"/>
                </a:cubicBezTo>
                <a:cubicBezTo>
                  <a:pt x="193" y="113"/>
                  <a:pt x="189" y="104"/>
                  <a:pt x="182" y="97"/>
                </a:cubicBezTo>
                <a:cubicBezTo>
                  <a:pt x="225" y="47"/>
                  <a:pt x="275" y="23"/>
                  <a:pt x="276" y="23"/>
                </a:cubicBezTo>
                <a:cubicBezTo>
                  <a:pt x="276" y="22"/>
                  <a:pt x="276" y="22"/>
                  <a:pt x="276" y="22"/>
                </a:cubicBezTo>
                <a:cubicBezTo>
                  <a:pt x="352" y="41"/>
                  <a:pt x="411" y="100"/>
                  <a:pt x="430" y="175"/>
                </a:cubicBezTo>
                <a:close/>
                <a:moveTo>
                  <a:pt x="120" y="128"/>
                </a:moveTo>
                <a:cubicBezTo>
                  <a:pt x="120" y="112"/>
                  <a:pt x="133" y="99"/>
                  <a:pt x="149" y="99"/>
                </a:cubicBezTo>
                <a:cubicBezTo>
                  <a:pt x="165" y="99"/>
                  <a:pt x="179" y="112"/>
                  <a:pt x="179" y="128"/>
                </a:cubicBezTo>
                <a:cubicBezTo>
                  <a:pt x="179" y="144"/>
                  <a:pt x="165" y="158"/>
                  <a:pt x="149" y="158"/>
                </a:cubicBezTo>
                <a:cubicBezTo>
                  <a:pt x="133" y="158"/>
                  <a:pt x="120" y="144"/>
                  <a:pt x="120" y="128"/>
                </a:cubicBezTo>
                <a:close/>
                <a:moveTo>
                  <a:pt x="226" y="16"/>
                </a:moveTo>
                <a:cubicBezTo>
                  <a:pt x="237" y="16"/>
                  <a:pt x="248" y="17"/>
                  <a:pt x="258" y="18"/>
                </a:cubicBezTo>
                <a:cubicBezTo>
                  <a:pt x="240" y="29"/>
                  <a:pt x="205" y="52"/>
                  <a:pt x="173" y="89"/>
                </a:cubicBezTo>
                <a:cubicBezTo>
                  <a:pt x="166" y="85"/>
                  <a:pt x="158" y="83"/>
                  <a:pt x="149" y="83"/>
                </a:cubicBezTo>
                <a:cubicBezTo>
                  <a:pt x="130" y="83"/>
                  <a:pt x="113" y="95"/>
                  <a:pt x="107" y="112"/>
                </a:cubicBezTo>
                <a:cubicBezTo>
                  <a:pt x="82" y="110"/>
                  <a:pt x="63" y="109"/>
                  <a:pt x="52" y="109"/>
                </a:cubicBezTo>
                <a:cubicBezTo>
                  <a:pt x="89" y="53"/>
                  <a:pt x="154" y="16"/>
                  <a:pt x="226" y="16"/>
                </a:cubicBezTo>
                <a:close/>
                <a:moveTo>
                  <a:pt x="16" y="226"/>
                </a:moveTo>
                <a:cubicBezTo>
                  <a:pt x="16" y="188"/>
                  <a:pt x="26" y="152"/>
                  <a:pt x="44" y="122"/>
                </a:cubicBezTo>
                <a:cubicBezTo>
                  <a:pt x="53" y="121"/>
                  <a:pt x="74" y="121"/>
                  <a:pt x="104" y="123"/>
                </a:cubicBezTo>
                <a:cubicBezTo>
                  <a:pt x="104" y="125"/>
                  <a:pt x="104" y="127"/>
                  <a:pt x="104" y="128"/>
                </a:cubicBezTo>
                <a:cubicBezTo>
                  <a:pt x="104" y="144"/>
                  <a:pt x="112" y="158"/>
                  <a:pt x="125" y="167"/>
                </a:cubicBezTo>
                <a:cubicBezTo>
                  <a:pt x="110" y="203"/>
                  <a:pt x="105" y="241"/>
                  <a:pt x="108" y="281"/>
                </a:cubicBezTo>
                <a:cubicBezTo>
                  <a:pt x="92" y="288"/>
                  <a:pt x="82" y="304"/>
                  <a:pt x="82" y="322"/>
                </a:cubicBezTo>
                <a:cubicBezTo>
                  <a:pt x="82" y="334"/>
                  <a:pt x="86" y="345"/>
                  <a:pt x="93" y="353"/>
                </a:cubicBezTo>
                <a:cubicBezTo>
                  <a:pt x="88" y="360"/>
                  <a:pt x="83" y="367"/>
                  <a:pt x="78" y="375"/>
                </a:cubicBezTo>
                <a:cubicBezTo>
                  <a:pt x="40" y="337"/>
                  <a:pt x="16" y="284"/>
                  <a:pt x="16" y="226"/>
                </a:cubicBezTo>
                <a:close/>
                <a:moveTo>
                  <a:pt x="154" y="423"/>
                </a:moveTo>
                <a:cubicBezTo>
                  <a:pt x="129" y="414"/>
                  <a:pt x="106" y="400"/>
                  <a:pt x="87" y="383"/>
                </a:cubicBezTo>
                <a:cubicBezTo>
                  <a:pt x="92" y="375"/>
                  <a:pt x="97" y="368"/>
                  <a:pt x="102" y="361"/>
                </a:cubicBezTo>
                <a:cubicBezTo>
                  <a:pt x="110" y="365"/>
                  <a:pt x="118" y="368"/>
                  <a:pt x="127" y="368"/>
                </a:cubicBezTo>
                <a:cubicBezTo>
                  <a:pt x="127" y="368"/>
                  <a:pt x="128" y="368"/>
                  <a:pt x="128" y="368"/>
                </a:cubicBezTo>
                <a:cubicBezTo>
                  <a:pt x="135" y="386"/>
                  <a:pt x="144" y="405"/>
                  <a:pt x="154" y="423"/>
                </a:cubicBezTo>
                <a:close/>
                <a:moveTo>
                  <a:pt x="127" y="352"/>
                </a:moveTo>
                <a:cubicBezTo>
                  <a:pt x="111" y="352"/>
                  <a:pt x="98" y="339"/>
                  <a:pt x="98" y="322"/>
                </a:cubicBezTo>
                <a:cubicBezTo>
                  <a:pt x="98" y="306"/>
                  <a:pt x="111" y="293"/>
                  <a:pt x="127" y="293"/>
                </a:cubicBezTo>
                <a:cubicBezTo>
                  <a:pt x="143" y="293"/>
                  <a:pt x="157" y="306"/>
                  <a:pt x="157" y="322"/>
                </a:cubicBezTo>
                <a:cubicBezTo>
                  <a:pt x="157" y="339"/>
                  <a:pt x="143" y="352"/>
                  <a:pt x="127" y="352"/>
                </a:cubicBezTo>
                <a:close/>
                <a:moveTo>
                  <a:pt x="153" y="285"/>
                </a:moveTo>
                <a:cubicBezTo>
                  <a:pt x="146" y="280"/>
                  <a:pt x="137" y="277"/>
                  <a:pt x="127" y="277"/>
                </a:cubicBezTo>
                <a:cubicBezTo>
                  <a:pt x="125" y="277"/>
                  <a:pt x="122" y="277"/>
                  <a:pt x="120" y="278"/>
                </a:cubicBezTo>
                <a:cubicBezTo>
                  <a:pt x="117" y="241"/>
                  <a:pt x="122" y="205"/>
                  <a:pt x="136" y="172"/>
                </a:cubicBezTo>
                <a:cubicBezTo>
                  <a:pt x="140" y="173"/>
                  <a:pt x="144" y="174"/>
                  <a:pt x="149" y="174"/>
                </a:cubicBezTo>
                <a:cubicBezTo>
                  <a:pt x="172" y="174"/>
                  <a:pt x="190" y="157"/>
                  <a:pt x="194" y="136"/>
                </a:cubicBezTo>
                <a:cubicBezTo>
                  <a:pt x="236" y="144"/>
                  <a:pt x="275" y="156"/>
                  <a:pt x="309" y="172"/>
                </a:cubicBezTo>
                <a:cubicBezTo>
                  <a:pt x="307" y="177"/>
                  <a:pt x="305" y="183"/>
                  <a:pt x="305" y="190"/>
                </a:cubicBezTo>
                <a:cubicBezTo>
                  <a:pt x="305" y="191"/>
                  <a:pt x="305" y="193"/>
                  <a:pt x="306" y="195"/>
                </a:cubicBezTo>
                <a:cubicBezTo>
                  <a:pt x="249" y="213"/>
                  <a:pt x="198" y="244"/>
                  <a:pt x="153" y="285"/>
                </a:cubicBezTo>
                <a:close/>
                <a:moveTo>
                  <a:pt x="351" y="219"/>
                </a:moveTo>
                <a:cubicBezTo>
                  <a:pt x="335" y="219"/>
                  <a:pt x="321" y="206"/>
                  <a:pt x="321" y="190"/>
                </a:cubicBezTo>
                <a:cubicBezTo>
                  <a:pt x="321" y="173"/>
                  <a:pt x="335" y="160"/>
                  <a:pt x="351" y="160"/>
                </a:cubicBezTo>
                <a:cubicBezTo>
                  <a:pt x="367" y="160"/>
                  <a:pt x="380" y="173"/>
                  <a:pt x="380" y="190"/>
                </a:cubicBezTo>
                <a:cubicBezTo>
                  <a:pt x="380" y="206"/>
                  <a:pt x="367" y="219"/>
                  <a:pt x="351" y="219"/>
                </a:cubicBezTo>
                <a:close/>
                <a:moveTo>
                  <a:pt x="393" y="207"/>
                </a:moveTo>
                <a:cubicBezTo>
                  <a:pt x="395" y="201"/>
                  <a:pt x="396" y="196"/>
                  <a:pt x="396" y="190"/>
                </a:cubicBezTo>
                <a:cubicBezTo>
                  <a:pt x="396" y="189"/>
                  <a:pt x="396" y="189"/>
                  <a:pt x="396" y="188"/>
                </a:cubicBezTo>
                <a:cubicBezTo>
                  <a:pt x="413" y="187"/>
                  <a:pt x="426" y="187"/>
                  <a:pt x="433" y="187"/>
                </a:cubicBezTo>
                <a:cubicBezTo>
                  <a:pt x="435" y="200"/>
                  <a:pt x="436" y="213"/>
                  <a:pt x="436" y="226"/>
                </a:cubicBezTo>
                <a:cubicBezTo>
                  <a:pt x="436" y="233"/>
                  <a:pt x="436" y="239"/>
                  <a:pt x="436" y="245"/>
                </a:cubicBezTo>
                <a:cubicBezTo>
                  <a:pt x="423" y="231"/>
                  <a:pt x="409" y="218"/>
                  <a:pt x="393" y="20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sp>
        <p:nvSpPr>
          <p:cNvPr id="46" name="TextBox 45"/>
          <p:cNvSpPr txBox="1"/>
          <p:nvPr/>
        </p:nvSpPr>
        <p:spPr>
          <a:xfrm>
            <a:off x="5804012" y="2794748"/>
            <a:ext cx="1159505" cy="369332"/>
          </a:xfrm>
          <a:prstGeom prst="rect">
            <a:avLst/>
          </a:prstGeom>
          <a:noFill/>
        </p:spPr>
        <p:txBody>
          <a:bodyPr wrap="none" rtlCol="0" anchor="ctr">
            <a:spAutoFit/>
          </a:bodyPr>
          <a:lstStyle/>
          <a:p>
            <a:pPr algn="ctr" defTabSz="914400">
              <a:defRPr/>
            </a:pPr>
            <a:r>
              <a:rPr lang="en-US" b="1" kern="0" dirty="0" smtClean="0">
                <a:solidFill>
                  <a:srgbClr val="54585A"/>
                </a:solidFill>
                <a:latin typeface="Arial"/>
              </a:rPr>
              <a:t>Adaptive</a:t>
            </a:r>
            <a:endParaRPr lang="en-US" b="1" kern="0" dirty="0">
              <a:solidFill>
                <a:srgbClr val="54585A"/>
              </a:solidFill>
              <a:latin typeface="Arial"/>
            </a:endParaRPr>
          </a:p>
        </p:txBody>
      </p:sp>
      <p:sp>
        <p:nvSpPr>
          <p:cNvPr id="70" name="Freeform 16" title="graphic"/>
          <p:cNvSpPr>
            <a:spLocks noChangeAspect="1" noEditPoints="1"/>
          </p:cNvSpPr>
          <p:nvPr/>
        </p:nvSpPr>
        <p:spPr bwMode="auto">
          <a:xfrm>
            <a:off x="6077044" y="1989495"/>
            <a:ext cx="613440" cy="731520"/>
          </a:xfrm>
          <a:custGeom>
            <a:avLst/>
            <a:gdLst>
              <a:gd name="T0" fmla="*/ 222 w 361"/>
              <a:gd name="T1" fmla="*/ 183 h 430"/>
              <a:gd name="T2" fmla="*/ 276 w 361"/>
              <a:gd name="T3" fmla="*/ 96 h 430"/>
              <a:gd name="T4" fmla="*/ 180 w 361"/>
              <a:gd name="T5" fmla="*/ 0 h 430"/>
              <a:gd name="T6" fmla="*/ 84 w 361"/>
              <a:gd name="T7" fmla="*/ 96 h 430"/>
              <a:gd name="T8" fmla="*/ 139 w 361"/>
              <a:gd name="T9" fmla="*/ 183 h 430"/>
              <a:gd name="T10" fmla="*/ 2 w 361"/>
              <a:gd name="T11" fmla="*/ 384 h 430"/>
              <a:gd name="T12" fmla="*/ 9 w 361"/>
              <a:gd name="T13" fmla="*/ 393 h 430"/>
              <a:gd name="T14" fmla="*/ 18 w 361"/>
              <a:gd name="T15" fmla="*/ 385 h 430"/>
              <a:gd name="T16" fmla="*/ 180 w 361"/>
              <a:gd name="T17" fmla="*/ 192 h 430"/>
              <a:gd name="T18" fmla="*/ 345 w 361"/>
              <a:gd name="T19" fmla="*/ 414 h 430"/>
              <a:gd name="T20" fmla="*/ 8 w 361"/>
              <a:gd name="T21" fmla="*/ 414 h 430"/>
              <a:gd name="T22" fmla="*/ 0 w 361"/>
              <a:gd name="T23" fmla="*/ 422 h 430"/>
              <a:gd name="T24" fmla="*/ 8 w 361"/>
              <a:gd name="T25" fmla="*/ 430 h 430"/>
              <a:gd name="T26" fmla="*/ 353 w 361"/>
              <a:gd name="T27" fmla="*/ 430 h 430"/>
              <a:gd name="T28" fmla="*/ 361 w 361"/>
              <a:gd name="T29" fmla="*/ 422 h 430"/>
              <a:gd name="T30" fmla="*/ 222 w 361"/>
              <a:gd name="T31" fmla="*/ 183 h 430"/>
              <a:gd name="T32" fmla="*/ 100 w 361"/>
              <a:gd name="T33" fmla="*/ 96 h 430"/>
              <a:gd name="T34" fmla="*/ 180 w 361"/>
              <a:gd name="T35" fmla="*/ 16 h 430"/>
              <a:gd name="T36" fmla="*/ 260 w 361"/>
              <a:gd name="T37" fmla="*/ 96 h 430"/>
              <a:gd name="T38" fmla="*/ 180 w 361"/>
              <a:gd name="T39" fmla="*/ 176 h 430"/>
              <a:gd name="T40" fmla="*/ 100 w 361"/>
              <a:gd name="T41" fmla="*/ 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1" h="430">
                <a:moveTo>
                  <a:pt x="222" y="183"/>
                </a:moveTo>
                <a:cubicBezTo>
                  <a:pt x="254" y="167"/>
                  <a:pt x="276" y="134"/>
                  <a:pt x="276" y="96"/>
                </a:cubicBezTo>
                <a:cubicBezTo>
                  <a:pt x="276" y="43"/>
                  <a:pt x="233" y="0"/>
                  <a:pt x="180" y="0"/>
                </a:cubicBezTo>
                <a:cubicBezTo>
                  <a:pt x="127" y="0"/>
                  <a:pt x="84" y="43"/>
                  <a:pt x="84" y="96"/>
                </a:cubicBezTo>
                <a:cubicBezTo>
                  <a:pt x="84" y="134"/>
                  <a:pt x="107" y="167"/>
                  <a:pt x="139" y="183"/>
                </a:cubicBezTo>
                <a:cubicBezTo>
                  <a:pt x="68" y="205"/>
                  <a:pt x="14" y="283"/>
                  <a:pt x="2" y="384"/>
                </a:cubicBezTo>
                <a:cubicBezTo>
                  <a:pt x="1" y="388"/>
                  <a:pt x="5" y="392"/>
                  <a:pt x="9" y="393"/>
                </a:cubicBezTo>
                <a:cubicBezTo>
                  <a:pt x="13" y="393"/>
                  <a:pt x="17" y="390"/>
                  <a:pt x="18" y="385"/>
                </a:cubicBezTo>
                <a:cubicBezTo>
                  <a:pt x="30" y="275"/>
                  <a:pt x="100" y="192"/>
                  <a:pt x="180" y="192"/>
                </a:cubicBezTo>
                <a:cubicBezTo>
                  <a:pt x="269" y="192"/>
                  <a:pt x="342" y="291"/>
                  <a:pt x="345" y="414"/>
                </a:cubicBezTo>
                <a:cubicBezTo>
                  <a:pt x="8" y="414"/>
                  <a:pt x="8" y="414"/>
                  <a:pt x="8" y="414"/>
                </a:cubicBezTo>
                <a:cubicBezTo>
                  <a:pt x="3" y="414"/>
                  <a:pt x="0" y="418"/>
                  <a:pt x="0" y="422"/>
                </a:cubicBezTo>
                <a:cubicBezTo>
                  <a:pt x="0" y="426"/>
                  <a:pt x="3" y="430"/>
                  <a:pt x="8" y="430"/>
                </a:cubicBezTo>
                <a:cubicBezTo>
                  <a:pt x="353" y="430"/>
                  <a:pt x="353" y="430"/>
                  <a:pt x="353" y="430"/>
                </a:cubicBezTo>
                <a:cubicBezTo>
                  <a:pt x="357" y="430"/>
                  <a:pt x="361" y="426"/>
                  <a:pt x="361" y="422"/>
                </a:cubicBezTo>
                <a:cubicBezTo>
                  <a:pt x="361" y="306"/>
                  <a:pt x="302" y="208"/>
                  <a:pt x="222" y="183"/>
                </a:cubicBezTo>
                <a:close/>
                <a:moveTo>
                  <a:pt x="100" y="96"/>
                </a:moveTo>
                <a:cubicBezTo>
                  <a:pt x="100" y="52"/>
                  <a:pt x="136" y="16"/>
                  <a:pt x="180" y="16"/>
                </a:cubicBezTo>
                <a:cubicBezTo>
                  <a:pt x="225" y="16"/>
                  <a:pt x="260" y="52"/>
                  <a:pt x="260" y="96"/>
                </a:cubicBezTo>
                <a:cubicBezTo>
                  <a:pt x="260" y="140"/>
                  <a:pt x="225" y="176"/>
                  <a:pt x="180" y="176"/>
                </a:cubicBezTo>
                <a:cubicBezTo>
                  <a:pt x="136" y="176"/>
                  <a:pt x="100" y="140"/>
                  <a:pt x="100" y="9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54585A"/>
              </a:solidFill>
              <a:latin typeface="Arial"/>
            </a:endParaRPr>
          </a:p>
        </p:txBody>
      </p:sp>
      <p:grpSp>
        <p:nvGrpSpPr>
          <p:cNvPr id="44" name="Group 43" descr="content&#10;services&#10;technology" title="slider"/>
          <p:cNvGrpSpPr/>
          <p:nvPr/>
        </p:nvGrpSpPr>
        <p:grpSpPr>
          <a:xfrm>
            <a:off x="1534904" y="5426589"/>
            <a:ext cx="6226812" cy="697702"/>
            <a:chOff x="1534904" y="5426589"/>
            <a:chExt cx="6226812" cy="697702"/>
          </a:xfrm>
        </p:grpSpPr>
        <p:cxnSp>
          <p:nvCxnSpPr>
            <p:cNvPr id="54" name="Straight Connector 53"/>
            <p:cNvCxnSpPr/>
            <p:nvPr/>
          </p:nvCxnSpPr>
          <p:spPr>
            <a:xfrm>
              <a:off x="2125791" y="5709140"/>
              <a:ext cx="4915089" cy="0"/>
            </a:xfrm>
            <a:prstGeom prst="line">
              <a:avLst/>
            </a:prstGeom>
            <a:noFill/>
            <a:ln w="28575" cap="rnd" cmpd="sng" algn="ctr">
              <a:solidFill>
                <a:schemeClr val="bg2"/>
              </a:solidFill>
              <a:prstDash val="sysDot"/>
              <a:headEnd type="none"/>
              <a:tailEnd type="none"/>
            </a:ln>
            <a:effectLst/>
          </p:spPr>
        </p:cxnSp>
        <p:sp>
          <p:nvSpPr>
            <p:cNvPr id="59" name="Isosceles Triangle 58"/>
            <p:cNvSpPr>
              <a:spLocks noChangeAspect="1"/>
            </p:cNvSpPr>
            <p:nvPr/>
          </p:nvSpPr>
          <p:spPr>
            <a:xfrm>
              <a:off x="1901027" y="5426589"/>
              <a:ext cx="127285" cy="109728"/>
            </a:xfrm>
            <a:prstGeom prst="triangle">
              <a:avLst/>
            </a:prstGeom>
            <a:solidFill>
              <a:schemeClr val="tx2"/>
            </a:solidFill>
            <a:ln w="25400" cap="flat" cmpd="sng" algn="ctr">
              <a:noFill/>
              <a:prstDash val="solid"/>
            </a:ln>
            <a:effectLst/>
          </p:spPr>
          <p:txBody>
            <a:bodyPr rtlCol="0" anchor="ctr"/>
            <a:lstStyle/>
            <a:p>
              <a:pPr algn="ctr" defTabSz="914400">
                <a:defRPr/>
              </a:pPr>
              <a:endParaRPr lang="en-US" kern="0">
                <a:solidFill>
                  <a:prstClr val="white"/>
                </a:solidFill>
                <a:latin typeface="Arial"/>
              </a:endParaRPr>
            </a:p>
          </p:txBody>
        </p:sp>
        <p:sp>
          <p:nvSpPr>
            <p:cNvPr id="60" name="TextBox 59"/>
            <p:cNvSpPr txBox="1"/>
            <p:nvPr/>
          </p:nvSpPr>
          <p:spPr>
            <a:xfrm>
              <a:off x="4110977" y="5816514"/>
              <a:ext cx="922047" cy="307777"/>
            </a:xfrm>
            <a:prstGeom prst="rect">
              <a:avLst/>
            </a:prstGeom>
            <a:noFill/>
          </p:spPr>
          <p:txBody>
            <a:bodyPr wrap="none" rtlCol="0">
              <a:spAutoFit/>
            </a:bodyPr>
            <a:lstStyle/>
            <a:p>
              <a:pPr algn="ctr" defTabSz="914400">
                <a:defRPr/>
              </a:pPr>
              <a:r>
                <a:rPr lang="en-US" sz="1400" b="1" kern="0" dirty="0">
                  <a:solidFill>
                    <a:srgbClr val="898D8D"/>
                  </a:solidFill>
                  <a:latin typeface="Arial"/>
                </a:rPr>
                <a:t>Services</a:t>
              </a:r>
            </a:p>
          </p:txBody>
        </p:sp>
        <p:sp>
          <p:nvSpPr>
            <p:cNvPr id="64" name="TextBox 63"/>
            <p:cNvSpPr txBox="1"/>
            <p:nvPr/>
          </p:nvSpPr>
          <p:spPr>
            <a:xfrm>
              <a:off x="6575173" y="5816514"/>
              <a:ext cx="1186543" cy="307777"/>
            </a:xfrm>
            <a:prstGeom prst="rect">
              <a:avLst/>
            </a:prstGeom>
            <a:noFill/>
          </p:spPr>
          <p:txBody>
            <a:bodyPr wrap="none" rtlCol="0">
              <a:spAutoFit/>
            </a:bodyPr>
            <a:lstStyle/>
            <a:p>
              <a:pPr algn="ctr" defTabSz="914400">
                <a:defRPr/>
              </a:pPr>
              <a:r>
                <a:rPr lang="en-US" sz="1400" b="1" kern="0" dirty="0">
                  <a:solidFill>
                    <a:srgbClr val="898D8D"/>
                  </a:solidFill>
                  <a:latin typeface="Arial"/>
                </a:rPr>
                <a:t>Technology</a:t>
              </a:r>
            </a:p>
          </p:txBody>
        </p:sp>
        <p:sp>
          <p:nvSpPr>
            <p:cNvPr id="65" name="Oval 64"/>
            <p:cNvSpPr>
              <a:spLocks noChangeAspect="1"/>
            </p:cNvSpPr>
            <p:nvPr/>
          </p:nvSpPr>
          <p:spPr>
            <a:xfrm flipV="1">
              <a:off x="4457701" y="5594840"/>
              <a:ext cx="228600" cy="228600"/>
            </a:xfrm>
            <a:prstGeom prst="ellipse">
              <a:avLst/>
            </a:prstGeom>
            <a:solidFill>
              <a:schemeClr val="bg1"/>
            </a:solidFill>
            <a:ln w="25400" cap="flat" cmpd="sng" algn="ctr">
              <a:solidFill>
                <a:schemeClr val="bg2"/>
              </a:solidFill>
              <a:prstDash val="solid"/>
            </a:ln>
            <a:effectLst/>
          </p:spPr>
          <p:txBody>
            <a:bodyPr rtlCol="0" anchor="ctr"/>
            <a:lstStyle/>
            <a:p>
              <a:pPr algn="ctr" defTabSz="914400">
                <a:defRPr/>
              </a:pPr>
              <a:endParaRPr lang="en-US" kern="0">
                <a:solidFill>
                  <a:prstClr val="white"/>
                </a:solidFill>
                <a:latin typeface="Arial"/>
              </a:endParaRPr>
            </a:p>
          </p:txBody>
        </p:sp>
        <p:sp>
          <p:nvSpPr>
            <p:cNvPr id="66" name="Oval 65"/>
            <p:cNvSpPr>
              <a:spLocks noChangeAspect="1"/>
            </p:cNvSpPr>
            <p:nvPr/>
          </p:nvSpPr>
          <p:spPr>
            <a:xfrm flipV="1">
              <a:off x="7054145" y="5594840"/>
              <a:ext cx="228600" cy="228600"/>
            </a:xfrm>
            <a:prstGeom prst="ellipse">
              <a:avLst/>
            </a:prstGeom>
            <a:solidFill>
              <a:schemeClr val="bg1"/>
            </a:solidFill>
            <a:ln w="25400" cap="flat" cmpd="sng" algn="ctr">
              <a:solidFill>
                <a:schemeClr val="bg2"/>
              </a:solidFill>
              <a:prstDash val="solid"/>
            </a:ln>
            <a:effectLst/>
          </p:spPr>
          <p:txBody>
            <a:bodyPr rtlCol="0" anchor="ctr"/>
            <a:lstStyle/>
            <a:p>
              <a:pPr algn="ctr" defTabSz="914400">
                <a:defRPr/>
              </a:pPr>
              <a:endParaRPr lang="en-US" kern="0">
                <a:solidFill>
                  <a:prstClr val="white"/>
                </a:solidFill>
                <a:latin typeface="Arial"/>
              </a:endParaRPr>
            </a:p>
          </p:txBody>
        </p:sp>
        <p:sp>
          <p:nvSpPr>
            <p:cNvPr id="67" name="TextBox 66"/>
            <p:cNvSpPr txBox="1"/>
            <p:nvPr/>
          </p:nvSpPr>
          <p:spPr>
            <a:xfrm>
              <a:off x="1534904" y="5816514"/>
              <a:ext cx="859530" cy="307777"/>
            </a:xfrm>
            <a:prstGeom prst="rect">
              <a:avLst/>
            </a:prstGeom>
            <a:noFill/>
          </p:spPr>
          <p:txBody>
            <a:bodyPr wrap="none" rtlCol="0">
              <a:spAutoFit/>
            </a:bodyPr>
            <a:lstStyle/>
            <a:p>
              <a:pPr algn="ctr" defTabSz="914400">
                <a:defRPr/>
              </a:pPr>
              <a:r>
                <a:rPr lang="en-US" sz="1400" b="1" kern="0" dirty="0">
                  <a:solidFill>
                    <a:srgbClr val="F2A900"/>
                  </a:solidFill>
                  <a:latin typeface="Arial"/>
                </a:rPr>
                <a:t>Content</a:t>
              </a:r>
            </a:p>
          </p:txBody>
        </p:sp>
        <p:sp>
          <p:nvSpPr>
            <p:cNvPr id="68" name="Oval 67"/>
            <p:cNvSpPr>
              <a:spLocks noChangeAspect="1"/>
            </p:cNvSpPr>
            <p:nvPr/>
          </p:nvSpPr>
          <p:spPr>
            <a:xfrm flipV="1">
              <a:off x="1850370" y="5594840"/>
              <a:ext cx="228600" cy="228600"/>
            </a:xfrm>
            <a:prstGeom prst="ellipse">
              <a:avLst/>
            </a:prstGeom>
            <a:solidFill>
              <a:schemeClr val="bg1"/>
            </a:solidFill>
            <a:ln w="25400" cap="flat" cmpd="sng" algn="ctr">
              <a:solidFill>
                <a:schemeClr val="tx2"/>
              </a:solidFill>
              <a:prstDash val="solid"/>
            </a:ln>
            <a:effectLst/>
          </p:spPr>
          <p:txBody>
            <a:bodyPr rtlCol="0" anchor="ctr"/>
            <a:lstStyle/>
            <a:p>
              <a:pPr algn="ctr" defTabSz="914400">
                <a:defRPr/>
              </a:pPr>
              <a:endParaRPr lang="en-US" kern="0">
                <a:solidFill>
                  <a:prstClr val="white"/>
                </a:solidFill>
                <a:latin typeface="Arial"/>
              </a:endParaRPr>
            </a:p>
          </p:txBody>
        </p:sp>
      </p:grpSp>
      <p:pic>
        <p:nvPicPr>
          <p:cNvPr id="3" name="Picture 2" descr="t-3.png" title="graphic"/>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5200" y="2286000"/>
            <a:ext cx="2188723" cy="1371600"/>
          </a:xfrm>
          <a:prstGeom prst="rect">
            <a:avLst/>
          </a:prstGeom>
        </p:spPr>
      </p:pic>
      <p:sp>
        <p:nvSpPr>
          <p:cNvPr id="2" name="Title 1" hidden="1"/>
          <p:cNvSpPr>
            <a:spLocks noGrp="1"/>
          </p:cNvSpPr>
          <p:nvPr>
            <p:ph type="title"/>
          </p:nvPr>
        </p:nvSpPr>
        <p:spPr/>
        <p:txBody>
          <a:bodyPr/>
          <a:lstStyle/>
          <a:p>
            <a:r>
              <a:rPr lang="en-US" sz="2400" dirty="0" smtClean="0"/>
              <a:t>Content – Services – Technology</a:t>
            </a:r>
            <a:r>
              <a:rPr lang="en-US" sz="2400" dirty="0"/>
              <a:t> </a:t>
            </a:r>
          </a:p>
        </p:txBody>
      </p:sp>
    </p:spTree>
    <p:extLst>
      <p:ext uri="{BB962C8B-B14F-4D97-AF65-F5344CB8AC3E}">
        <p14:creationId xmlns:p14="http://schemas.microsoft.com/office/powerpoint/2010/main" val="3978112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par>
                                <p:cTn id="8" presetID="42" presetClass="path" presetSubtype="0" accel="50000" decel="50000" fill="hold" nodeType="withEffect">
                                  <p:stCondLst>
                                    <p:cond delay="0"/>
                                  </p:stCondLst>
                                  <p:childTnLst>
                                    <p:animMotion origin="layout" path="M 0 -2.22222E-6 L -0.00035 0.27801 " pathEditMode="relative" rAng="0" ptsTypes="AA">
                                      <p:cBhvr>
                                        <p:cTn id="9" dur="1250" spd="-100000" fill="hold"/>
                                        <p:tgtEl>
                                          <p:spTgt spid="58"/>
                                        </p:tgtEl>
                                        <p:attrNameLst>
                                          <p:attrName>ppt_x</p:attrName>
                                          <p:attrName>ppt_y</p:attrName>
                                        </p:attrNameLst>
                                      </p:cBhvr>
                                      <p:rCtr x="-17" y="13889"/>
                                    </p:animMotion>
                                  </p:childTnLst>
                                </p:cTn>
                              </p:par>
                              <p:par>
                                <p:cTn id="10" presetID="10" presetClass="entr" presetSubtype="0" fill="hold" grpId="0" nodeType="withEffect">
                                  <p:stCondLst>
                                    <p:cond delay="100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childTnLst>
                                </p:cTn>
                              </p:par>
                              <p:par>
                                <p:cTn id="18" presetID="42" presetClass="path" presetSubtype="0" accel="50000" decel="50000" fill="hold" grpId="1" nodeType="withEffect">
                                  <p:stCondLst>
                                    <p:cond delay="0"/>
                                  </p:stCondLst>
                                  <p:childTnLst>
                                    <p:animMotion origin="layout" path="M -2.77778E-7 2.96296E-6 L -0.19844 0.09444 " pathEditMode="relative" rAng="0" ptsTypes="AA">
                                      <p:cBhvr>
                                        <p:cTn id="19" dur="1250" spd="-100000" fill="hold"/>
                                        <p:tgtEl>
                                          <p:spTgt spid="70"/>
                                        </p:tgtEl>
                                        <p:attrNameLst>
                                          <p:attrName>ppt_x</p:attrName>
                                          <p:attrName>ppt_y</p:attrName>
                                        </p:attrNameLst>
                                      </p:cBhvr>
                                      <p:rCtr x="-9931" y="4722"/>
                                    </p:animMotion>
                                  </p:childTnLst>
                                </p:cTn>
                              </p:par>
                              <p:par>
                                <p:cTn id="20" presetID="10" presetClass="entr" presetSubtype="0" fill="hold" grpId="0" nodeType="withEffect">
                                  <p:stCondLst>
                                    <p:cond delay="10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50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childTnLst>
                                </p:cTn>
                              </p:par>
                              <p:par>
                                <p:cTn id="28" presetID="42" presetClass="path" presetSubtype="0" accel="50000" decel="50000" fill="hold" nodeType="withEffect">
                                  <p:stCondLst>
                                    <p:cond delay="0"/>
                                  </p:stCondLst>
                                  <p:childTnLst>
                                    <p:animMotion origin="layout" path="M 5E-6 3.33333E-6 L -0.11563 -0.17894 " pathEditMode="relative" rAng="0" ptsTypes="AA">
                                      <p:cBhvr>
                                        <p:cTn id="29" dur="1250" spd="-100000" fill="hold"/>
                                        <p:tgtEl>
                                          <p:spTgt spid="63"/>
                                        </p:tgtEl>
                                        <p:attrNameLst>
                                          <p:attrName>ppt_x</p:attrName>
                                          <p:attrName>ppt_y</p:attrName>
                                        </p:attrNameLst>
                                      </p:cBhvr>
                                      <p:rCtr x="-5781" y="-8958"/>
                                    </p:animMotion>
                                  </p:childTnLst>
                                </p:cTn>
                              </p:par>
                              <p:par>
                                <p:cTn id="30" presetID="10" presetClass="entr" presetSubtype="0" fill="hold" grpId="0" nodeType="withEffect">
                                  <p:stCondLst>
                                    <p:cond delay="100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3075"/>
                                        </p:tgtEl>
                                        <p:attrNameLst>
                                          <p:attrName>style.visibility</p:attrName>
                                        </p:attrNameLst>
                                      </p:cBhvr>
                                      <p:to>
                                        <p:strVal val="visible"/>
                                      </p:to>
                                    </p:set>
                                    <p:animEffect transition="in" filter="fade">
                                      <p:cBhvr>
                                        <p:cTn id="37" dur="1000"/>
                                        <p:tgtEl>
                                          <p:spTgt spid="3075"/>
                                        </p:tgtEl>
                                      </p:cBhvr>
                                    </p:animEffect>
                                  </p:childTnLst>
                                </p:cTn>
                              </p:par>
                              <p:par>
                                <p:cTn id="38" presetID="42" presetClass="path" presetSubtype="0" accel="50000" decel="50000" fill="hold" grpId="1" nodeType="withEffect">
                                  <p:stCondLst>
                                    <p:cond delay="0"/>
                                  </p:stCondLst>
                                  <p:childTnLst>
                                    <p:animMotion origin="layout" path="M -1.11111E-6 3.33333E-6 L 0.11979 -0.17894 " pathEditMode="relative" rAng="0" ptsTypes="AA">
                                      <p:cBhvr>
                                        <p:cTn id="39" dur="1250" spd="-100000" fill="hold"/>
                                        <p:tgtEl>
                                          <p:spTgt spid="3075"/>
                                        </p:tgtEl>
                                        <p:attrNameLst>
                                          <p:attrName>ppt_x</p:attrName>
                                          <p:attrName>ppt_y</p:attrName>
                                        </p:attrNameLst>
                                      </p:cBhvr>
                                      <p:rCtr x="5990" y="-8958"/>
                                    </p:animMotion>
                                  </p:childTnLst>
                                </p:cTn>
                              </p:par>
                              <p:par>
                                <p:cTn id="40" presetID="10" presetClass="entr" presetSubtype="0" fill="hold" grpId="0" nodeType="withEffect">
                                  <p:stCondLst>
                                    <p:cond delay="100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5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childTnLst>
                                </p:cTn>
                              </p:par>
                              <p:par>
                                <p:cTn id="48" presetID="42" presetClass="path" presetSubtype="0" accel="50000" decel="50000" fill="hold" nodeType="withEffect">
                                  <p:stCondLst>
                                    <p:cond delay="0"/>
                                  </p:stCondLst>
                                  <p:childTnLst>
                                    <p:animMotion origin="layout" path="M -3.88889E-6 7.40741E-7 L 0.18924 0.09722 " pathEditMode="relative" rAng="0" ptsTypes="AA">
                                      <p:cBhvr>
                                        <p:cTn id="49" dur="1250" spd="-100000" fill="hold"/>
                                        <p:tgtEl>
                                          <p:spTgt spid="50"/>
                                        </p:tgtEl>
                                        <p:attrNameLst>
                                          <p:attrName>ppt_x</p:attrName>
                                          <p:attrName>ppt_y</p:attrName>
                                        </p:attrNameLst>
                                      </p:cBhvr>
                                      <p:rCtr x="9462" y="4861"/>
                                    </p:animMotion>
                                  </p:childTnLst>
                                </p:cTn>
                              </p:par>
                              <p:par>
                                <p:cTn id="50" presetID="10" presetClass="entr" presetSubtype="0" fill="hold" grpId="0" nodeType="withEffect">
                                  <p:stCondLst>
                                    <p:cond delay="10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7" grpId="0"/>
      <p:bldP spid="49" grpId="0"/>
      <p:bldP spid="3075" grpId="0" animBg="1"/>
      <p:bldP spid="3075" grpId="1" animBg="1"/>
      <p:bldP spid="46" grpId="0"/>
      <p:bldP spid="70" grpId="0" animBg="1"/>
      <p:bldP spid="7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eople looking at computer" title="pictur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1600200"/>
            <a:ext cx="7543922" cy="4284376"/>
          </a:xfrm>
          <a:prstGeom prst="rect">
            <a:avLst/>
          </a:prstGeom>
          <a:noFill/>
          <a:ln>
            <a:noFill/>
          </a:ln>
        </p:spPr>
      </p:pic>
      <p:sp>
        <p:nvSpPr>
          <p:cNvPr id="6" name="Content Placeholder 5" hidden="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pPr/>
              <a:t>9</a:t>
            </a:fld>
            <a:endParaRPr lang="en-US"/>
          </a:p>
        </p:txBody>
      </p:sp>
      <p:sp>
        <p:nvSpPr>
          <p:cNvPr id="22" name="Title 17"/>
          <p:cNvSpPr txBox="1">
            <a:spLocks/>
          </p:cNvSpPr>
          <p:nvPr/>
        </p:nvSpPr>
        <p:spPr>
          <a:xfrm>
            <a:off x="457200" y="318213"/>
            <a:ext cx="8229600" cy="824786"/>
          </a:xfrm>
          <a:prstGeom prst="rect">
            <a:avLst/>
          </a:prstGeom>
        </p:spPr>
        <p:txBody>
          <a:bodyPr vert="horz" lIns="0" tIns="45720" rIns="0" bIns="45720" rtlCol="0" anchor="t">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nSpc>
                <a:spcPct val="90000"/>
              </a:lnSpc>
            </a:pPr>
            <a:r>
              <a:rPr lang="en-US" dirty="0" smtClean="0"/>
              <a:t>Educational Services That Support Professional Development, Programs and Transformation</a:t>
            </a:r>
            <a:r>
              <a:rPr lang="en-US" dirty="0"/>
              <a:t/>
            </a:r>
            <a:br>
              <a:rPr lang="en-US" dirty="0"/>
            </a:br>
            <a:r>
              <a:rPr lang="en-US" dirty="0" smtClean="0"/>
              <a:t> </a:t>
            </a:r>
            <a:endParaRPr lang="en-US" dirty="0"/>
          </a:p>
        </p:txBody>
      </p:sp>
      <p:pic>
        <p:nvPicPr>
          <p:cNvPr id="24" name="Picture 23" descr="PD icons.png" title="picture"/>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990600" y="5012024"/>
            <a:ext cx="5422900" cy="749300"/>
          </a:xfrm>
          <a:prstGeom prst="rect">
            <a:avLst/>
          </a:prstGeom>
          <a:solidFill>
            <a:schemeClr val="tx2"/>
          </a:solidFill>
          <a:ln>
            <a:solidFill>
              <a:schemeClr val="accent6"/>
            </a:solidFill>
          </a:ln>
          <a:effectLst>
            <a:outerShdw blurRad="50800" dist="38100" dir="2700000" algn="tl" rotWithShape="0">
              <a:prstClr val="black">
                <a:alpha val="40000"/>
              </a:prstClr>
            </a:outerShdw>
          </a:effectLst>
        </p:spPr>
      </p:pic>
      <p:sp>
        <p:nvSpPr>
          <p:cNvPr id="5" name="Title 4" hidden="1"/>
          <p:cNvSpPr>
            <a:spLocks noGrp="1"/>
          </p:cNvSpPr>
          <p:nvPr>
            <p:ph type="title"/>
          </p:nvPr>
        </p:nvSpPr>
        <p:spPr>
          <a:xfrm>
            <a:off x="472440" y="-914400"/>
            <a:ext cx="8229600" cy="1165756"/>
          </a:xfrm>
        </p:spPr>
        <p:txBody>
          <a:bodyPr/>
          <a:lstStyle/>
          <a:p>
            <a:r>
              <a:rPr lang="en-US" dirty="0"/>
              <a:t>Educational Services That Support Professional Development, Programs and Transformation</a:t>
            </a:r>
          </a:p>
        </p:txBody>
      </p:sp>
    </p:spTree>
    <p:extLst>
      <p:ext uri="{BB962C8B-B14F-4D97-AF65-F5344CB8AC3E}">
        <p14:creationId xmlns:p14="http://schemas.microsoft.com/office/powerpoint/2010/main" val="210663034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HMH_PPT_Template_Nov_29_2012">
  <a:themeElements>
    <a:clrScheme name="HMH">
      <a:dk1>
        <a:srgbClr val="54585A"/>
      </a:dk1>
      <a:lt1>
        <a:srgbClr val="FFFFFF"/>
      </a:lt1>
      <a:dk2>
        <a:srgbClr val="F2A900"/>
      </a:dk2>
      <a:lt2>
        <a:srgbClr val="898D8D"/>
      </a:lt2>
      <a:accent1>
        <a:srgbClr val="6F83C1"/>
      </a:accent1>
      <a:accent2>
        <a:srgbClr val="CE3D95"/>
      </a:accent2>
      <a:accent3>
        <a:srgbClr val="00A8C8"/>
      </a:accent3>
      <a:accent4>
        <a:srgbClr val="EF4E45"/>
      </a:accent4>
      <a:accent5>
        <a:srgbClr val="B2B935"/>
      </a:accent5>
      <a:accent6>
        <a:srgbClr val="ED2C67"/>
      </a:accent6>
      <a:hlink>
        <a:srgbClr val="F48132"/>
      </a:hlink>
      <a:folHlink>
        <a:srgbClr val="72BE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12976</TotalTime>
  <Words>160</Words>
  <Application>Microsoft Office PowerPoint</Application>
  <PresentationFormat>On-screen Show (4:3)</PresentationFormat>
  <Paragraphs>75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Lucida Grande</vt:lpstr>
      <vt:lpstr>HMH_PPT_Template_Nov_29_2012</vt:lpstr>
      <vt:lpstr>Transforming  Learning Together </vt:lpstr>
      <vt:lpstr>Houghton Mifflin Harcourt</vt:lpstr>
      <vt:lpstr>Picture of children learning</vt:lpstr>
      <vt:lpstr>Enable Learning in a  Changing Landscape</vt:lpstr>
      <vt:lpstr>Complexity</vt:lpstr>
      <vt:lpstr>An Integrated Solution Approach</vt:lpstr>
      <vt:lpstr>What Makes Great Content?</vt:lpstr>
      <vt:lpstr>Content – Services – Technology </vt:lpstr>
      <vt:lpstr>Educational Services That Support Professional Development, Programs and Transformation</vt:lpstr>
      <vt:lpstr>Transforming through Partnership </vt:lpstr>
      <vt:lpstr>A vision for  the future of education</vt:lpstr>
      <vt:lpstr>Picture with labels of digital, dynamic content, content in the cloud, interactive,  competency-based success, independent of time and location, personalized – showing locations of buildings</vt:lpstr>
      <vt:lpstr>Final Thoughts – The Next Five Years Leading the Learning Transformation</vt:lpstr>
      <vt:lpstr>Thank you</vt:lpstr>
    </vt:vector>
  </TitlesOfParts>
  <Manager/>
  <Company>Houghton Mifflin Harcourt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Learning in a Changing Landscape: Better Together</dc:title>
  <dc:subject/>
  <dc:creator>John Dragoon</dc:creator>
  <cp:keywords/>
  <dc:description/>
  <cp:lastModifiedBy>Meuth, Colleen</cp:lastModifiedBy>
  <cp:revision>98</cp:revision>
  <cp:lastPrinted>2015-10-14T12:06:37Z</cp:lastPrinted>
  <dcterms:created xsi:type="dcterms:W3CDTF">2015-09-09T00:15:04Z</dcterms:created>
  <dcterms:modified xsi:type="dcterms:W3CDTF">2015-11-30T18:04:26Z</dcterms:modified>
  <cp:category/>
</cp:coreProperties>
</file>