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1pPr>
    <a:lvl2pPr marL="0" marR="0" indent="2286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2pPr>
    <a:lvl3pPr marL="0" marR="0" indent="4572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3pPr>
    <a:lvl4pPr marL="0" marR="0" indent="6858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4pPr>
    <a:lvl5pPr marL="0" marR="0" indent="9144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5pPr>
    <a:lvl6pPr marL="0" marR="0" indent="11430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6pPr>
    <a:lvl7pPr marL="0" marR="0" indent="13716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7pPr>
    <a:lvl8pPr marL="0" marR="0" indent="16002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8pPr>
    <a:lvl9pPr marL="0" marR="0" indent="18288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FFFFFF"/>
        </a:fontRef>
        <a:srgbClr val="FFFFFF"/>
      </a:tcTxStyle>
      <a:tcStyle>
        <a:tcBdr>
          <a:left>
            <a:ln w="12700" cap="flat">
              <a:noFill/>
              <a:miter lim="400000"/>
            </a:ln>
          </a:left>
          <a:right>
            <a:ln w="12700" cap="flat">
              <a:noFill/>
              <a:miter lim="400000"/>
            </a:ln>
          </a:right>
          <a:top>
            <a:ln w="6350" cap="flat">
              <a:solidFill>
                <a:srgbClr val="F0F0F0"/>
              </a:solidFill>
              <a:prstDash val="solid"/>
              <a:miter lim="400000"/>
            </a:ln>
          </a:top>
          <a:bottom>
            <a:ln w="6350" cap="flat">
              <a:solidFill>
                <a:srgbClr val="F0F0F0"/>
              </a:solidFill>
              <a:prstDash val="solid"/>
              <a:miter lim="400000"/>
            </a:ln>
          </a:bottom>
          <a:insideH>
            <a:ln w="6350" cap="flat">
              <a:solidFill>
                <a:srgbClr val="F0F0F0"/>
              </a:solidFill>
              <a:prstDash val="solid"/>
              <a:miter lim="400000"/>
            </a:ln>
          </a:insideH>
          <a:insideV>
            <a:ln w="12700" cap="flat">
              <a:noFill/>
              <a:miter lim="400000"/>
            </a:ln>
          </a:insideV>
        </a:tcBdr>
        <a:fill>
          <a:solidFill>
            <a:srgbClr val="6D6D6D">
              <a:alpha val="41000"/>
            </a:srgbClr>
          </a:solidFill>
        </a:fill>
      </a:tcStyle>
    </a:wholeTbl>
    <a:band2H>
      <a:tcTxStyle/>
      <a:tcStyle>
        <a:tcBdr/>
        <a:fill>
          <a:solidFill>
            <a:srgbClr val="4E4E4E">
              <a:alpha val="41000"/>
            </a:srgbClr>
          </a:solidFill>
        </a:fill>
      </a:tcStyle>
    </a:band2H>
    <a:firstCol>
      <a:tcTxStyle b="off" i="off">
        <a:font>
          <a:latin typeface="Helvetica Neue Medium"/>
          <a:ea typeface="Helvetica Neue Medium"/>
          <a:cs typeface="Helvetica Neue Medium"/>
        </a:font>
        <a:srgbClr val="FFFFFF"/>
      </a:tcTxStyle>
      <a:tcStyle>
        <a:tcBdr>
          <a:left>
            <a:ln w="12700" cap="flat">
              <a:solidFill>
                <a:srgbClr val="F0F0F0"/>
              </a:solidFill>
              <a:prstDash val="solid"/>
              <a:miter lim="400000"/>
            </a:ln>
          </a:left>
          <a:right>
            <a:ln w="12700" cap="flat">
              <a:noFill/>
              <a:miter lim="400000"/>
            </a:ln>
          </a:right>
          <a:top>
            <a:ln w="6350" cap="flat">
              <a:solidFill>
                <a:srgbClr val="F0F0F0"/>
              </a:solidFill>
              <a:prstDash val="solid"/>
              <a:miter lim="400000"/>
            </a:ln>
          </a:top>
          <a:bottom>
            <a:ln w="6350" cap="flat">
              <a:solidFill>
                <a:srgbClr val="F0F0F0"/>
              </a:solidFill>
              <a:prstDash val="solid"/>
              <a:miter lim="400000"/>
            </a:ln>
          </a:bottom>
          <a:insideH>
            <a:ln w="6350" cap="flat">
              <a:solidFill>
                <a:srgbClr val="F0F0F0"/>
              </a:solidFill>
              <a:prstDash val="solid"/>
              <a:miter lim="400000"/>
            </a:ln>
          </a:insideH>
          <a:insideV>
            <a:ln w="12700" cap="flat">
              <a:noFill/>
              <a:miter lim="400000"/>
            </a:ln>
          </a:insideV>
        </a:tcBdr>
        <a:fill>
          <a:solidFill>
            <a:srgbClr val="656565">
              <a:alpha val="75000"/>
            </a:srgbClr>
          </a:solidFill>
        </a:fill>
      </a:tcStyle>
    </a:firstCol>
    <a:la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25400" cap="flat">
              <a:solidFill>
                <a:srgbClr val="F0F0F0"/>
              </a:solidFill>
              <a:prstDash val="solid"/>
              <a:miter lim="400000"/>
            </a:ln>
          </a:top>
          <a:bottom>
            <a:ln w="12700" cap="flat">
              <a:solidFill>
                <a:srgbClr val="F0F0F0"/>
              </a:solidFill>
              <a:prstDash val="solid"/>
              <a:miter lim="400000"/>
            </a:ln>
          </a:bottom>
          <a:insideH>
            <a:ln w="12700" cap="flat">
              <a:solidFill>
                <a:srgbClr val="F3F1DF"/>
              </a:solidFill>
              <a:prstDash val="solid"/>
              <a:miter lim="400000"/>
            </a:ln>
          </a:insideH>
          <a:insideV>
            <a:ln w="12700" cap="flat">
              <a:noFill/>
              <a:miter lim="400000"/>
            </a:ln>
          </a:insideV>
        </a:tcBdr>
        <a:fill>
          <a:solidFill>
            <a:srgbClr val="1861A1">
              <a:alpha val="80000"/>
            </a:srgbClr>
          </a:solidFill>
        </a:fill>
      </a:tcStyle>
    </a:lastRow>
    <a:fir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12700" cap="flat">
              <a:solidFill>
                <a:srgbClr val="F0F0F0"/>
              </a:solidFill>
              <a:prstDash val="solid"/>
              <a:miter lim="400000"/>
            </a:ln>
          </a:top>
          <a:bottom>
            <a:ln w="25400" cap="flat">
              <a:solidFill>
                <a:srgbClr val="F0F0F0"/>
              </a:solidFill>
              <a:prstDash val="solid"/>
              <a:miter lim="400000"/>
            </a:ln>
          </a:bottom>
          <a:insideH>
            <a:ln w="12700" cap="flat">
              <a:solidFill>
                <a:srgbClr val="F3F1DF"/>
              </a:solidFill>
              <a:prstDash val="solid"/>
              <a:miter lim="400000"/>
            </a:ln>
          </a:insideH>
          <a:insideV>
            <a:ln w="12700" cap="flat">
              <a:noFill/>
              <a:miter lim="400000"/>
            </a:ln>
          </a:insideV>
        </a:tcBdr>
        <a:fill>
          <a:solidFill>
            <a:srgbClr val="1861A1">
              <a:alpha val="80000"/>
            </a:srgbClr>
          </a:solidFill>
        </a:fill>
      </a:tcStyle>
    </a:firstRow>
  </a:tblStyle>
  <a:tblStyle styleId="{C7B018BB-80A7-4F77-B60F-C8B233D01FF8}"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D6D6D">
              <a:alpha val="41000"/>
            </a:srgbClr>
          </a:solidFill>
        </a:fill>
      </a:tcStyle>
    </a:wholeTbl>
    <a:band2H>
      <a:tcTxStyle/>
      <a:tcStyle>
        <a:tcBdr/>
        <a:fill>
          <a:solidFill>
            <a:srgbClr val="909090">
              <a:alpha val="41000"/>
            </a:srgbClr>
          </a:solidFill>
        </a:fill>
      </a:tcStyle>
    </a:band2H>
    <a:firstCol>
      <a:tcTxStyle b="off" i="off">
        <a:font>
          <a:latin typeface="Helvetica Neue Medium"/>
          <a:ea typeface="Helvetica Neue Medium"/>
          <a:cs typeface="Helvetica Neue Medium"/>
        </a:font>
        <a:srgbClr val="FFFFFF"/>
      </a:tcTxStyle>
      <a:tcStyle>
        <a:tcBdr>
          <a:left>
            <a:ln w="6350" cap="flat">
              <a:solidFill>
                <a:srgbClr val="484745"/>
              </a:solidFill>
              <a:prstDash val="solid"/>
              <a:miter lim="400000"/>
            </a:ln>
          </a:left>
          <a:right>
            <a:ln w="6350" cap="flat">
              <a:solidFill>
                <a:srgbClr val="5E5D5B"/>
              </a:solidFill>
              <a:prstDash val="solid"/>
              <a:miter lim="400000"/>
            </a:ln>
          </a:right>
          <a:top>
            <a:ln w="12700" cap="flat">
              <a:noFill/>
              <a:miter lim="400000"/>
            </a:ln>
          </a:top>
          <a:bottom>
            <a:ln w="12700" cap="flat">
              <a:noFill/>
              <a:miter lim="400000"/>
            </a:ln>
          </a:bottom>
          <a:insideH>
            <a:ln w="12700" cap="flat">
              <a:noFill/>
              <a:miter lim="400000"/>
            </a:ln>
          </a:insideH>
          <a:insideV>
            <a:ln w="6350" cap="flat">
              <a:solidFill>
                <a:srgbClr val="5E5D5B"/>
              </a:solidFill>
              <a:prstDash val="solid"/>
              <a:miter lim="400000"/>
            </a:ln>
          </a:insideV>
        </a:tcBdr>
        <a:fill>
          <a:noFill/>
        </a:fill>
      </a:tcStyle>
    </a:firstCol>
    <a:lastRow>
      <a:tcTxStyle b="off" i="off">
        <a:font>
          <a:latin typeface="Helvetica Neue Medium"/>
          <a:ea typeface="Helvetica Neue Medium"/>
          <a:cs typeface="Helvetica Neue Medium"/>
        </a:font>
        <a:srgbClr val="FFFFFF"/>
      </a:tcTxStyle>
      <a:tcStyle>
        <a:tcBdr>
          <a:left>
            <a:ln w="12700" cap="flat">
              <a:solidFill>
                <a:srgbClr val="714717"/>
              </a:solidFill>
              <a:prstDash val="solid"/>
              <a:miter lim="400000"/>
            </a:ln>
          </a:left>
          <a:right>
            <a:ln w="12700" cap="flat">
              <a:solidFill>
                <a:srgbClr val="714717"/>
              </a:solidFill>
              <a:prstDash val="solid"/>
              <a:miter lim="400000"/>
            </a:ln>
          </a:right>
          <a:top>
            <a:ln w="6350" cap="flat">
              <a:solidFill>
                <a:srgbClr val="5E5D5B"/>
              </a:solidFill>
              <a:prstDash val="solid"/>
              <a:miter lim="400000"/>
            </a:ln>
          </a:top>
          <a:bottom>
            <a:ln w="6350" cap="flat">
              <a:solidFill>
                <a:srgbClr val="484745"/>
              </a:solidFill>
              <a:prstDash val="solid"/>
              <a:miter lim="400000"/>
            </a:ln>
          </a:bottom>
          <a:insideH>
            <a:ln w="12700" cap="flat">
              <a:solidFill>
                <a:srgbClr val="714717"/>
              </a:solidFill>
              <a:prstDash val="solid"/>
              <a:miter lim="400000"/>
            </a:ln>
          </a:insideH>
          <a:insideV>
            <a:ln w="12700" cap="flat">
              <a:solidFill>
                <a:srgbClr val="714717"/>
              </a:solidFill>
              <a:prstDash val="solid"/>
              <a:miter lim="400000"/>
            </a:ln>
          </a:insideV>
        </a:tcBdr>
        <a:fill>
          <a:noFill/>
        </a:fill>
      </a:tcStyle>
    </a:lastRow>
    <a:firstRow>
      <a:tcTxStyle b="off" i="off">
        <a:font>
          <a:latin typeface="Helvetica Neue Medium"/>
          <a:ea typeface="Helvetica Neue Medium"/>
          <a:cs typeface="Helvetica Neue Medium"/>
        </a:font>
        <a:srgbClr val="FFFFFF"/>
      </a:tcTxStyle>
      <a:tcStyle>
        <a:tcBdr>
          <a:left>
            <a:ln w="12700" cap="flat">
              <a:solidFill>
                <a:srgbClr val="714717"/>
              </a:solidFill>
              <a:prstDash val="solid"/>
              <a:miter lim="400000"/>
            </a:ln>
          </a:left>
          <a:right>
            <a:ln w="12700" cap="flat">
              <a:solidFill>
                <a:srgbClr val="714717"/>
              </a:solidFill>
              <a:prstDash val="solid"/>
              <a:miter lim="400000"/>
            </a:ln>
          </a:right>
          <a:top>
            <a:ln w="6350" cap="flat">
              <a:solidFill>
                <a:srgbClr val="484745"/>
              </a:solidFill>
              <a:prstDash val="solid"/>
              <a:miter lim="400000"/>
            </a:ln>
          </a:top>
          <a:bottom>
            <a:ln w="6350" cap="flat">
              <a:solidFill>
                <a:srgbClr val="5E5D5B"/>
              </a:solidFill>
              <a:prstDash val="solid"/>
              <a:miter lim="400000"/>
            </a:ln>
          </a:bottom>
          <a:insideH>
            <a:ln w="12700" cap="flat">
              <a:solidFill>
                <a:srgbClr val="714717"/>
              </a:solidFill>
              <a:prstDash val="solid"/>
              <a:miter lim="400000"/>
            </a:ln>
          </a:insideH>
          <a:insideV>
            <a:ln w="12700" cap="flat">
              <a:solidFill>
                <a:srgbClr val="714717"/>
              </a:solidFill>
              <a:prstDash val="solid"/>
              <a:miter lim="400000"/>
            </a:ln>
          </a:insideV>
        </a:tcBdr>
        <a:fill>
          <a:noFill/>
        </a:fill>
      </a:tcStyle>
    </a:firstRow>
  </a:tblStyle>
  <a:tblStyle styleId="{EEE7283C-3CF3-47DC-8721-378D4A62B228}"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3F1DF"/>
              </a:solidFill>
              <a:custDash>
                <a:ds d="200000" sp="200000"/>
              </a:custDash>
              <a:miter lim="400000"/>
            </a:ln>
          </a:top>
          <a:bottom>
            <a:ln w="12700" cap="flat">
              <a:solidFill>
                <a:srgbClr val="F3F1DF"/>
              </a:solidFill>
              <a:custDash>
                <a:ds d="200000" sp="200000"/>
              </a:custDash>
              <a:miter lim="400000"/>
            </a:ln>
          </a:bottom>
          <a:insideH>
            <a:ln w="12700" cap="flat">
              <a:solidFill>
                <a:srgbClr val="F3F1DF"/>
              </a:solidFill>
              <a:custDash>
                <a:ds d="200000" sp="200000"/>
              </a:custDash>
              <a:miter lim="400000"/>
            </a:ln>
          </a:insideH>
          <a:insideV>
            <a:ln w="12700" cap="flat">
              <a:noFill/>
              <a:miter lim="400000"/>
            </a:ln>
          </a:insideV>
        </a:tcBdr>
        <a:fill>
          <a:solidFill>
            <a:srgbClr val="4D4D4D"/>
          </a:solidFill>
        </a:fill>
      </a:tcStyle>
    </a:wholeTbl>
    <a:band2H>
      <a:tcTxStyle/>
      <a:tcStyle>
        <a:tcBdr/>
        <a:fill>
          <a:solidFill>
            <a:srgbClr val="5A5A5A"/>
          </a:solidFill>
        </a:fill>
      </a:tcStyle>
    </a:band2H>
    <a:firstCol>
      <a:tcTxStyle b="off" i="off">
        <a:font>
          <a:latin typeface="Helvetica Neue Medium"/>
          <a:ea typeface="Helvetica Neue Medium"/>
          <a:cs typeface="Helvetica Neue Medium"/>
        </a:font>
        <a:srgbClr val="FFFFFF"/>
      </a:tcTxStyle>
      <a:tcStyle>
        <a:tcBdr>
          <a:left>
            <a:ln w="12700" cap="flat">
              <a:solidFill>
                <a:srgbClr val="F3F1DF"/>
              </a:solidFill>
              <a:prstDash val="solid"/>
              <a:miter lim="400000"/>
            </a:ln>
          </a:left>
          <a:right>
            <a:ln w="12700" cap="flat">
              <a:solidFill>
                <a:srgbClr val="F3F1DF"/>
              </a:solidFill>
              <a:prstDash val="solid"/>
              <a:miter lim="400000"/>
            </a:ln>
          </a:right>
          <a:top>
            <a:ln w="12700" cap="flat">
              <a:solidFill>
                <a:srgbClr val="F3F1DF"/>
              </a:solidFill>
              <a:prstDash val="solid"/>
              <a:miter lim="400000"/>
            </a:ln>
          </a:top>
          <a:bottom>
            <a:ln w="12700" cap="flat">
              <a:solidFill>
                <a:srgbClr val="F3F1DF"/>
              </a:solidFill>
              <a:prstDash val="solid"/>
              <a:miter lim="400000"/>
            </a:ln>
          </a:bottom>
          <a:insideH>
            <a:ln w="12700" cap="flat">
              <a:solidFill>
                <a:srgbClr val="F3F1DF"/>
              </a:solidFill>
              <a:prstDash val="solid"/>
              <a:miter lim="400000"/>
            </a:ln>
          </a:insideH>
          <a:insideV>
            <a:ln w="12700" cap="flat">
              <a:solidFill>
                <a:srgbClr val="F3F1DF"/>
              </a:solidFill>
              <a:prstDash val="solid"/>
              <a:miter lim="400000"/>
            </a:ln>
          </a:insideV>
        </a:tcBdr>
        <a:fill>
          <a:solidFill>
            <a:schemeClr val="accent3">
              <a:hueOff val="-1022247"/>
              <a:satOff val="34289"/>
              <a:lumOff val="-18384"/>
            </a:schemeClr>
          </a:solidFill>
        </a:fill>
      </a:tcStyle>
    </a:firstCol>
    <a:la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25400" cap="flat">
              <a:solidFill>
                <a:srgbClr val="F3F1DF"/>
              </a:solidFill>
              <a:prstDash val="solid"/>
              <a:miter lim="400000"/>
            </a:ln>
          </a:top>
          <a:bottom>
            <a:ln w="12700" cap="flat">
              <a:solidFill>
                <a:srgbClr val="F3F1DF"/>
              </a:solidFill>
              <a:prstDash val="solid"/>
              <a:miter lim="400000"/>
            </a:ln>
          </a:bottom>
          <a:insideH>
            <a:ln w="12700" cap="flat">
              <a:solidFill>
                <a:srgbClr val="F3F1DF"/>
              </a:solidFill>
              <a:prstDash val="solid"/>
              <a:miter lim="400000"/>
            </a:ln>
          </a:insideH>
          <a:insideV>
            <a:ln w="12700" cap="flat">
              <a:noFill/>
              <a:miter lim="400000"/>
            </a:ln>
          </a:insideV>
        </a:tcBdr>
        <a:fill>
          <a:noFill/>
        </a:fill>
      </a:tcStyle>
    </a:lastRow>
    <a:fir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12700" cap="flat">
              <a:solidFill>
                <a:srgbClr val="F3F1DF"/>
              </a:solidFill>
              <a:prstDash val="solid"/>
              <a:miter lim="400000"/>
            </a:ln>
          </a:top>
          <a:bottom>
            <a:ln w="12700" cap="flat">
              <a:solidFill>
                <a:srgbClr val="F3F1DF"/>
              </a:solidFill>
              <a:prstDash val="solid"/>
              <a:miter lim="400000"/>
            </a:ln>
          </a:bottom>
          <a:insideH>
            <a:ln w="12700" cap="flat">
              <a:solidFill>
                <a:srgbClr val="F3F1DF"/>
              </a:solidFill>
              <a:prstDash val="solid"/>
              <a:miter lim="400000"/>
            </a:ln>
          </a:insideH>
          <a:insideV>
            <a:ln w="12700" cap="flat">
              <a:noFill/>
              <a:miter lim="400000"/>
            </a:ln>
          </a:insideV>
        </a:tcBdr>
        <a:fill>
          <a:noFill/>
        </a:fill>
      </a:tcStyle>
    </a:firstRow>
  </a:tblStyle>
  <a:tblStyle styleId="{CF821DB8-F4EB-4A41-A1BA-3FCAFE7338EE}"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custDash>
                <a:ds d="200000" sp="200000"/>
              </a:custDash>
              <a:miter lim="400000"/>
            </a:ln>
          </a:top>
          <a:bottom>
            <a:ln w="12700" cap="flat">
              <a:solidFill>
                <a:srgbClr val="FFFFFF"/>
              </a:solidFill>
              <a:custDash>
                <a:ds d="200000" sp="200000"/>
              </a:custDash>
              <a:miter lim="400000"/>
            </a:ln>
          </a:bottom>
          <a:insideH>
            <a:ln w="12700" cap="flat">
              <a:solidFill>
                <a:srgbClr val="FFFFFF"/>
              </a:solidFill>
              <a:custDash>
                <a:ds d="200000" sp="200000"/>
              </a:custDash>
              <a:miter lim="400000"/>
            </a:ln>
          </a:insideH>
          <a:insideV>
            <a:ln w="12700" cap="flat">
              <a:noFill/>
              <a:miter lim="400000"/>
            </a:ln>
          </a:insideV>
        </a:tcBdr>
        <a:fill>
          <a:solidFill>
            <a:srgbClr val="6D6D6D"/>
          </a:solidFill>
        </a:fill>
      </a:tcStyle>
    </a:wholeTbl>
    <a:band2H>
      <a:tcTxStyle/>
      <a:tcStyle>
        <a:tcBdr/>
        <a:fill>
          <a:solidFill>
            <a:srgbClr val="7D7D7D"/>
          </a:solidFill>
        </a:fill>
      </a:tcStyle>
    </a:band2H>
    <a:firstCol>
      <a:tcTxStyle b="off" i="off">
        <a:font>
          <a:latin typeface="Helvetica Neue Medium"/>
          <a:ea typeface="Helvetica Neue Medium"/>
          <a:cs typeface="Helvetica Neue Medium"/>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C0C0C0"/>
              </a:solidFill>
              <a:prstDash val="solid"/>
              <a:miter lim="400000"/>
            </a:ln>
          </a:top>
          <a:bottom>
            <a:ln w="12700" cap="flat">
              <a:solidFill>
                <a:srgbClr val="C0C0C0"/>
              </a:solidFill>
              <a:prstDash val="solid"/>
              <a:miter lim="400000"/>
            </a:ln>
          </a:bottom>
          <a:insideH>
            <a:ln w="12700" cap="flat">
              <a:solidFill>
                <a:srgbClr val="C0C0C0"/>
              </a:solidFill>
              <a:prstDash val="solid"/>
              <a:miter lim="400000"/>
            </a:ln>
          </a:insideH>
          <a:insideV>
            <a:ln w="12700" cap="flat">
              <a:noFill/>
              <a:miter lim="400000"/>
            </a:ln>
          </a:insideV>
        </a:tcBdr>
        <a:fill>
          <a:solidFill>
            <a:srgbClr val="5C5C5B"/>
          </a:solidFill>
        </a:fill>
      </a:tcStyle>
    </a:firstCol>
    <a:lastRow>
      <a:tcTxStyle b="off" i="off">
        <a:font>
          <a:latin typeface="Helvetica Neue Medium"/>
          <a:ea typeface="Helvetica Neue Medium"/>
          <a:cs typeface="Helvetica Neue Medium"/>
        </a:font>
        <a:srgbClr val="282828"/>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C0C0C0"/>
              </a:solidFill>
              <a:prstDash val="solid"/>
              <a:miter lim="400000"/>
            </a:ln>
          </a:insideH>
          <a:insideV>
            <a:ln w="12700" cap="flat">
              <a:noFill/>
              <a:miter lim="400000"/>
            </a:ln>
          </a:insideV>
        </a:tcBdr>
        <a:fill>
          <a:solidFill>
            <a:srgbClr val="A2A7A9"/>
          </a:solidFill>
        </a:fill>
      </a:tcStyle>
    </a:lastRow>
    <a:fir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C0C0C0"/>
              </a:solidFill>
              <a:prstDash val="solid"/>
              <a:miter lim="400000"/>
            </a:ln>
          </a:insideH>
          <a:insideV>
            <a:ln w="12700" cap="flat">
              <a:noFill/>
              <a:miter lim="400000"/>
            </a:ln>
          </a:insideV>
        </a:tcBdr>
        <a:fill>
          <a:solidFill>
            <a:schemeClr val="accent5">
              <a:hueOff val="96663"/>
              <a:satOff val="-16428"/>
              <a:lumOff val="3004"/>
            </a:schemeClr>
          </a:solidFill>
        </a:fill>
      </a:tcStyle>
    </a:firstRow>
  </a:tblStyle>
  <a:tblStyle styleId="{33BA23B1-9221-436E-865A-0063620EA4FD}" styleName="">
    <a:tblBg/>
    <a:wholeTbl>
      <a:tcTxStyle b="off" i="off">
        <a:fontRef idx="minor">
          <a:srgbClr val="FFFFFF"/>
        </a:fontRef>
        <a:srgbClr val="FFFFFF"/>
      </a:tcTxStyle>
      <a:tcStyle>
        <a:tcBdr>
          <a:left>
            <a:ln w="12700" cap="flat">
              <a:noFill/>
              <a:miter lim="400000"/>
            </a:ln>
          </a:left>
          <a:right>
            <a:ln w="12700" cap="flat">
              <a:noFill/>
              <a:miter lim="400000"/>
            </a:ln>
          </a:right>
          <a:top>
            <a:ln w="6350" cap="flat">
              <a:solidFill>
                <a:srgbClr val="FFFFFF"/>
              </a:solidFill>
              <a:prstDash val="solid"/>
              <a:miter lim="400000"/>
            </a:ln>
          </a:top>
          <a:bottom>
            <a:ln w="6350" cap="flat">
              <a:solidFill>
                <a:srgbClr val="FFFFFF"/>
              </a:solidFill>
              <a:prstDash val="solid"/>
              <a:miter lim="400000"/>
            </a:ln>
          </a:bottom>
          <a:insideH>
            <a:ln w="6350" cap="flat">
              <a:solidFill>
                <a:srgbClr val="FFFFFF"/>
              </a:solidFill>
              <a:prstDash val="solid"/>
              <a:miter lim="400000"/>
            </a:ln>
          </a:insideH>
          <a:insideV>
            <a:ln w="12700" cap="flat">
              <a:noFill/>
              <a:miter lim="400000"/>
            </a:ln>
          </a:insideV>
        </a:tcBdr>
        <a:fill>
          <a:solidFill>
            <a:srgbClr val="5D5D5D"/>
          </a:solidFill>
        </a:fill>
      </a:tcStyle>
    </a:wholeTbl>
    <a:band2H>
      <a:tcTxStyle/>
      <a:tcStyle>
        <a:tcBdr/>
        <a:fill>
          <a:solidFill>
            <a:srgbClr val="696969"/>
          </a:solidFill>
        </a:fill>
      </a:tcStyle>
    </a:band2H>
    <a:firstCol>
      <a:tcTxStyle b="off" i="off">
        <a:fontRef idx="minor">
          <a:srgbClr val="FFFFFF"/>
        </a:fontRef>
        <a:srgbClr val="FFFFFF"/>
      </a:tcTxStyle>
      <a:tcStyle>
        <a:tcBdr>
          <a:left>
            <a:ln w="12700" cap="flat">
              <a:solidFill>
                <a:srgbClr val="FFFFFF"/>
              </a:solidFill>
              <a:prstDash val="solid"/>
              <a:miter lim="400000"/>
            </a:ln>
          </a:left>
          <a:right>
            <a:ln w="6350" cap="flat">
              <a:solidFill>
                <a:srgbClr val="FFFFFF"/>
              </a:solidFill>
              <a:prstDash val="solid"/>
              <a:miter lim="400000"/>
            </a:ln>
          </a:right>
          <a:top>
            <a:ln w="6350" cap="flat">
              <a:solidFill>
                <a:srgbClr val="FFFFFF"/>
              </a:solidFill>
              <a:prstDash val="solid"/>
              <a:miter lim="400000"/>
            </a:ln>
          </a:top>
          <a:bottom>
            <a:ln w="6350" cap="flat">
              <a:solidFill>
                <a:srgbClr val="FFFFFF"/>
              </a:solidFill>
              <a:prstDash val="solid"/>
              <a:miter lim="400000"/>
            </a:ln>
          </a:bottom>
          <a:insideH>
            <a:ln w="6350" cap="flat">
              <a:solidFill>
                <a:srgbClr val="FFFFFF"/>
              </a:solidFill>
              <a:prstDash val="solid"/>
              <a:miter lim="400000"/>
            </a:ln>
          </a:insideH>
          <a:insideV>
            <a:ln w="6350" cap="flat">
              <a:solidFill>
                <a:srgbClr val="FFFFFF"/>
              </a:solidFill>
              <a:prstDash val="solid"/>
              <a:miter lim="400000"/>
            </a:ln>
          </a:insideV>
        </a:tcBdr>
        <a:fill>
          <a:solidFill>
            <a:srgbClr val="787878"/>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flat">
              <a:solidFill>
                <a:srgbClr val="FFFFFF"/>
              </a:solidFill>
              <a:prstDash val="solid"/>
              <a:miter lim="400000"/>
            </a:ln>
          </a:top>
          <a:bottom>
            <a:ln w="12700" cap="flat">
              <a:solidFill>
                <a:srgbClr val="FFFFFF"/>
              </a:solidFill>
              <a:prstDash val="solid"/>
              <a:miter lim="400000"/>
            </a:ln>
          </a:bottom>
          <a:insideH>
            <a:ln w="6350" cap="flat">
              <a:solidFill>
                <a:srgbClr val="FFFFFF"/>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6350" cap="flat">
              <a:solidFill>
                <a:srgbClr val="FFFFFF"/>
              </a:solidFill>
              <a:prstDash val="solid"/>
              <a:miter lim="400000"/>
            </a:ln>
          </a:insideH>
          <a:insideV>
            <a:ln w="12700" cap="flat">
              <a:noFill/>
              <a:miter lim="400000"/>
            </a:ln>
          </a:insideV>
        </a:tcBdr>
        <a:fill>
          <a:solidFill>
            <a:srgbClr val="787878"/>
          </a:solidFill>
        </a:fill>
      </a:tcStyle>
    </a:firstRow>
  </a:tblStyle>
  <a:tblStyle styleId="{2708684C-4D16-4618-839F-0558EEFCDFE6}" styleName="">
    <a:tblBg/>
    <a:wholeTbl>
      <a:tcTxStyle b="off" i="off">
        <a:fontRef idx="minor">
          <a:srgbClr val="FFFFFF"/>
        </a:fontRef>
        <a:srgbClr val="FFFFFF"/>
      </a:tcTxStyle>
      <a:tcStyle>
        <a:tcBdr>
          <a:left>
            <a:ln w="12700" cap="flat">
              <a:noFill/>
              <a:miter lim="400000"/>
            </a:ln>
          </a:left>
          <a:right>
            <a:ln w="12700" cap="flat">
              <a:noFill/>
              <a:miter lim="400000"/>
            </a:ln>
          </a:right>
          <a:top>
            <a:ln w="6350" cap="flat">
              <a:solidFill>
                <a:srgbClr val="F0F0F0"/>
              </a:solidFill>
              <a:prstDash val="solid"/>
              <a:miter lim="400000"/>
            </a:ln>
          </a:top>
          <a:bottom>
            <a:ln w="6350" cap="flat">
              <a:solidFill>
                <a:srgbClr val="F0F0F0"/>
              </a:solidFill>
              <a:prstDash val="solid"/>
              <a:miter lim="400000"/>
            </a:ln>
          </a:bottom>
          <a:insideH>
            <a:ln w="6350" cap="flat">
              <a:solidFill>
                <a:srgbClr val="F0F0F0"/>
              </a:solidFill>
              <a:prstDash val="solid"/>
              <a:miter lim="400000"/>
            </a:ln>
          </a:insideH>
          <a:insideV>
            <a:ln w="12700" cap="flat">
              <a:noFill/>
              <a:miter lim="400000"/>
            </a:ln>
          </a:insideV>
        </a:tcBdr>
        <a:fill>
          <a:solidFill>
            <a:srgbClr val="000000">
              <a:alpha val="10000"/>
            </a:srgbClr>
          </a:solidFill>
        </a:fill>
      </a:tcStyle>
    </a:wholeTbl>
    <a:band2H>
      <a:tcTxStyle/>
      <a:tcStyle>
        <a:tcBdr/>
        <a:fill>
          <a:solidFill>
            <a:srgbClr val="888888">
              <a:alpha val="10000"/>
            </a:srgbClr>
          </a:solidFill>
        </a:fill>
      </a:tcStyle>
    </a:band2H>
    <a:firstCol>
      <a:tcTxStyle b="off" i="off">
        <a:font>
          <a:latin typeface="Helvetica Neue Medium"/>
          <a:ea typeface="Helvetica Neue Medium"/>
          <a:cs typeface="Helvetica Neue Medium"/>
        </a:font>
        <a:srgbClr val="FFFFFF"/>
      </a:tcTxStyle>
      <a:tcStyle>
        <a:tcBdr>
          <a:left>
            <a:ln w="12700" cap="flat">
              <a:noFill/>
              <a:miter lim="400000"/>
            </a:ln>
          </a:left>
          <a:right>
            <a:ln w="25400" cap="flat">
              <a:solidFill>
                <a:srgbClr val="F0F0F0"/>
              </a:solidFill>
              <a:prstDash val="solid"/>
              <a:miter lim="400000"/>
            </a:ln>
          </a:right>
          <a:top>
            <a:ln w="6350" cap="flat">
              <a:solidFill>
                <a:srgbClr val="F0F0F0"/>
              </a:solidFill>
              <a:prstDash val="solid"/>
              <a:miter lim="400000"/>
            </a:ln>
          </a:top>
          <a:bottom>
            <a:ln w="6350" cap="flat">
              <a:solidFill>
                <a:srgbClr val="F0F0F0"/>
              </a:solidFill>
              <a:prstDash val="solid"/>
              <a:miter lim="400000"/>
            </a:ln>
          </a:bottom>
          <a:insideH>
            <a:ln w="6350" cap="flat">
              <a:solidFill>
                <a:srgbClr val="F0F0F0"/>
              </a:solidFill>
              <a:prstDash val="solid"/>
              <a:miter lim="400000"/>
            </a:ln>
          </a:insideH>
          <a:insideV>
            <a:ln w="12700" cap="flat">
              <a:noFill/>
              <a:miter lim="400000"/>
            </a:ln>
          </a:insideV>
        </a:tcBdr>
        <a:fill>
          <a:noFill/>
        </a:fill>
      </a:tcStyle>
    </a:firstCol>
    <a:la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25400" cap="flat">
              <a:solidFill>
                <a:srgbClr val="F0F0F0"/>
              </a:solidFill>
              <a:prstDash val="solid"/>
              <a:miter lim="400000"/>
            </a:ln>
          </a:top>
          <a:bottom>
            <a:ln w="12700" cap="flat">
              <a:noFill/>
              <a:miter lim="400000"/>
            </a:ln>
          </a:bottom>
          <a:insideH>
            <a:ln w="6350" cap="flat">
              <a:solidFill>
                <a:srgbClr val="F0F0F0"/>
              </a:solidFill>
              <a:prstDash val="solid"/>
              <a:miter lim="400000"/>
            </a:ln>
          </a:insideH>
          <a:insideV>
            <a:ln w="12700" cap="flat">
              <a:noFill/>
              <a:miter lim="400000"/>
            </a:ln>
          </a:insideV>
        </a:tcBdr>
        <a:fill>
          <a:noFill/>
        </a:fill>
      </a:tcStyle>
    </a:lastRow>
    <a:fir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12700" cap="flat">
              <a:noFill/>
              <a:miter lim="400000"/>
            </a:ln>
          </a:top>
          <a:bottom>
            <a:ln w="25400" cap="flat">
              <a:solidFill>
                <a:srgbClr val="F0F0F0"/>
              </a:solidFill>
              <a:prstDash val="solid"/>
              <a:miter lim="400000"/>
            </a:ln>
          </a:bottom>
          <a:insideH>
            <a:ln w="6350" cap="flat">
              <a:solidFill>
                <a:srgbClr val="F0F0F0"/>
              </a:solidFill>
              <a:prstDash val="solid"/>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59" d="100"/>
          <a:sy n="59" d="100"/>
        </p:scale>
        <p:origin x="114" y="486"/>
      </p:cViewPr>
      <p:guideLst>
        <p:guide orient="horz" pos="3072"/>
        <p:guide pos="409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openxmlformats.org/officeDocument/2006/relationships/image" Target="../media/image14.png"/><Relationship Id="rId1" Type="http://schemas.openxmlformats.org/officeDocument/2006/relationships/image" Target="../media/image13.png"/></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roundedCorners val="0"/>
  <c:style val="18"/>
  <c:chart>
    <c:autoTitleDeleted val="1"/>
    <c:plotArea>
      <c:layout>
        <c:manualLayout>
          <c:layoutTarget val="inner"/>
          <c:xMode val="edge"/>
          <c:yMode val="edge"/>
          <c:x val="9.4195399999999999E-2"/>
          <c:y val="8.9365399999999998E-2"/>
          <c:w val="0.90080499999999997"/>
          <c:h val="0.76939900000000006"/>
        </c:manualLayout>
      </c:layout>
      <c:barChart>
        <c:barDir val="col"/>
        <c:grouping val="clustered"/>
        <c:varyColors val="0"/>
        <c:ser>
          <c:idx val="0"/>
          <c:order val="0"/>
          <c:tx>
            <c:strRef>
              <c:f>Sheet1!$A$2</c:f>
              <c:strCache>
                <c:ptCount val="1"/>
                <c:pt idx="0">
                  <c:v>iPads</c:v>
                </c:pt>
              </c:strCache>
            </c:strRef>
          </c:tx>
          <c:spPr>
            <a:blipFill rotWithShape="1">
              <a:blip xmlns:r="http://schemas.openxmlformats.org/officeDocument/2006/relationships" r:embed="rId1"/>
              <a:srcRect/>
              <a:stretch>
                <a:fillRect/>
              </a:stretch>
            </a:blipFill>
            <a:ln w="12700" cap="flat">
              <a:noFill/>
              <a:miter lim="400000"/>
            </a:ln>
            <a:effectLst>
              <a:outerShdw blurRad="50800" dist="25400" dir="5400000" algn="tl">
                <a:srgbClr val="000000">
                  <a:alpha val="50000"/>
                </a:srgbClr>
              </a:outerShdw>
            </a:effectLst>
          </c:spPr>
          <c:invertIfNegative val="0"/>
          <c:pictureOptions>
            <c:pictureFormat val="stretch"/>
          </c:pictureOptions>
          <c:dLbls>
            <c:numFmt formatCode="#,##0" sourceLinked="0"/>
            <c:spPr>
              <a:noFill/>
              <a:ln>
                <a:noFill/>
              </a:ln>
              <a:effectLst/>
            </c:spPr>
            <c:txPr>
              <a:bodyPr/>
              <a:lstStyle/>
              <a:p>
                <a:pPr>
                  <a:defRPr sz="3000" b="0" i="0" u="none" strike="noStrike">
                    <a:solidFill>
                      <a:srgbClr val="FFFFFF"/>
                    </a:solidFill>
                    <a:effectLst>
                      <a:outerShdw blurRad="127000" dist="50800" dir="5400000" algn="tl">
                        <a:srgbClr val="000000">
                          <a:alpha val="60000"/>
                        </a:srgbClr>
                      </a:outerShdw>
                    </a:effectLst>
                    <a:latin typeface="Helvetica Neue Medium"/>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Sheet1!$B$1:$F$1</c:f>
              <c:strCache>
                <c:ptCount val="5"/>
                <c:pt idx="0">
                  <c:v>2011-2012  </c:v>
                </c:pt>
                <c:pt idx="1">
                  <c:v>2012-2013</c:v>
                </c:pt>
                <c:pt idx="2">
                  <c:v>2013-2014</c:v>
                </c:pt>
                <c:pt idx="3">
                  <c:v>2014-2015</c:v>
                </c:pt>
                <c:pt idx="4">
                  <c:v>2015-2016</c:v>
                </c:pt>
              </c:strCache>
            </c:strRef>
          </c:cat>
          <c:val>
            <c:numRef>
              <c:f>Sheet1!$B$2:$F$2</c:f>
            </c:numRef>
          </c:val>
        </c:ser>
        <c:ser>
          <c:idx val="1"/>
          <c:order val="1"/>
          <c:tx>
            <c:strRef>
              <c:f>Sheet1!$A$3</c:f>
              <c:strCache>
                <c:ptCount val="1"/>
                <c:pt idx="0">
                  <c:v>iPads</c:v>
                </c:pt>
              </c:strCache>
            </c:strRef>
          </c:tx>
          <c:spPr>
            <a:blipFill rotWithShape="1">
              <a:blip xmlns:r="http://schemas.openxmlformats.org/officeDocument/2006/relationships" r:embed="rId2"/>
              <a:srcRect/>
              <a:stretch>
                <a:fillRect/>
              </a:stretch>
            </a:blipFill>
            <a:ln w="12700" cap="flat">
              <a:noFill/>
              <a:miter lim="400000"/>
            </a:ln>
            <a:effectLst>
              <a:outerShdw blurRad="50800" dist="25400" dir="5400000" algn="tl">
                <a:srgbClr val="000000">
                  <a:alpha val="50000"/>
                </a:srgbClr>
              </a:outerShdw>
            </a:effectLst>
          </c:spPr>
          <c:invertIfNegative val="0"/>
          <c:pictureOptions>
            <c:pictureFormat val="stretch"/>
          </c:pictureOptions>
          <c:dLbls>
            <c:numFmt formatCode="#,##0" sourceLinked="0"/>
            <c:spPr>
              <a:noFill/>
              <a:ln>
                <a:noFill/>
              </a:ln>
              <a:effectLst/>
            </c:spPr>
            <c:txPr>
              <a:bodyPr/>
              <a:lstStyle/>
              <a:p>
                <a:pPr>
                  <a:defRPr sz="3000" b="0" i="0" u="none" strike="noStrike">
                    <a:solidFill>
                      <a:srgbClr val="FFFFFF"/>
                    </a:solidFill>
                    <a:effectLst>
                      <a:outerShdw blurRad="127000" dist="50800" dir="5400000" algn="tl">
                        <a:srgbClr val="000000">
                          <a:alpha val="60000"/>
                        </a:srgbClr>
                      </a:outerShdw>
                    </a:effectLst>
                    <a:latin typeface="Helvetica Neue Medium"/>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Sheet1!$B$1:$F$1</c:f>
              <c:strCache>
                <c:ptCount val="5"/>
                <c:pt idx="0">
                  <c:v>2011-2012  </c:v>
                </c:pt>
                <c:pt idx="1">
                  <c:v>2012-2013</c:v>
                </c:pt>
                <c:pt idx="2">
                  <c:v>2013-2014</c:v>
                </c:pt>
                <c:pt idx="3">
                  <c:v>2014-2015</c:v>
                </c:pt>
                <c:pt idx="4">
                  <c:v>2015-2016</c:v>
                </c:pt>
              </c:strCache>
            </c:strRef>
          </c:cat>
          <c:val>
            <c:numRef>
              <c:f>Sheet1!$B$3:$F$3</c:f>
              <c:numCache>
                <c:formatCode>General</c:formatCode>
                <c:ptCount val="5"/>
                <c:pt idx="0">
                  <c:v>849</c:v>
                </c:pt>
                <c:pt idx="1">
                  <c:v>3540</c:v>
                </c:pt>
                <c:pt idx="2">
                  <c:v>4565</c:v>
                </c:pt>
                <c:pt idx="3">
                  <c:v>5503</c:v>
                </c:pt>
                <c:pt idx="4">
                  <c:v>5658</c:v>
                </c:pt>
              </c:numCache>
            </c:numRef>
          </c:val>
        </c:ser>
        <c:dLbls>
          <c:showLegendKey val="0"/>
          <c:showVal val="0"/>
          <c:showCatName val="0"/>
          <c:showSerName val="0"/>
          <c:showPercent val="0"/>
          <c:showBubbleSize val="0"/>
        </c:dLbls>
        <c:gapWidth val="40"/>
        <c:overlap val="-10"/>
        <c:axId val="221427648"/>
        <c:axId val="224829160"/>
      </c:barChart>
      <c:catAx>
        <c:axId val="221427648"/>
        <c:scaling>
          <c:orientation val="minMax"/>
        </c:scaling>
        <c:delete val="0"/>
        <c:axPos val="b"/>
        <c:numFmt formatCode="General" sourceLinked="0"/>
        <c:majorTickMark val="none"/>
        <c:minorTickMark val="none"/>
        <c:tickLblPos val="low"/>
        <c:spPr>
          <a:ln w="12700" cap="flat">
            <a:solidFill>
              <a:srgbClr val="939392">
                <a:alpha val="80000"/>
              </a:srgbClr>
            </a:solidFill>
            <a:prstDash val="solid"/>
            <a:miter lim="400000"/>
          </a:ln>
        </c:spPr>
        <c:txPr>
          <a:bodyPr rot="0"/>
          <a:lstStyle/>
          <a:p>
            <a:pPr>
              <a:defRPr sz="2400" b="0" i="0" u="none" strike="noStrike">
                <a:solidFill>
                  <a:srgbClr val="FFFFFF"/>
                </a:solidFill>
                <a:effectLst>
                  <a:outerShdw blurRad="127000" dist="76200" dir="5425635" algn="tl">
                    <a:srgbClr val="000000">
                      <a:alpha val="33333"/>
                    </a:srgbClr>
                  </a:outerShdw>
                </a:effectLst>
                <a:latin typeface="Helvetica Neue"/>
              </a:defRPr>
            </a:pPr>
            <a:endParaRPr lang="en-US"/>
          </a:p>
        </c:txPr>
        <c:crossAx val="224829160"/>
        <c:crosses val="autoZero"/>
        <c:auto val="1"/>
        <c:lblAlgn val="ctr"/>
        <c:lblOffset val="100"/>
        <c:noMultiLvlLbl val="1"/>
      </c:catAx>
      <c:valAx>
        <c:axId val="224829160"/>
        <c:scaling>
          <c:orientation val="minMax"/>
        </c:scaling>
        <c:delete val="0"/>
        <c:axPos val="l"/>
        <c:majorGridlines>
          <c:spPr>
            <a:ln w="12700" cap="flat">
              <a:solidFill>
                <a:srgbClr val="939393">
                  <a:alpha val="80000"/>
                </a:srgbClr>
              </a:solidFill>
              <a:prstDash val="solid"/>
              <a:miter lim="400000"/>
            </a:ln>
          </c:spPr>
        </c:majorGridlines>
        <c:numFmt formatCode="General" sourceLinked="0"/>
        <c:majorTickMark val="none"/>
        <c:minorTickMark val="none"/>
        <c:tickLblPos val="nextTo"/>
        <c:spPr>
          <a:ln w="12700" cap="flat">
            <a:noFill/>
            <a:prstDash val="solid"/>
            <a:miter lim="400000"/>
          </a:ln>
        </c:spPr>
        <c:txPr>
          <a:bodyPr rot="0"/>
          <a:lstStyle/>
          <a:p>
            <a:pPr>
              <a:defRPr sz="2400" b="0" i="0" u="none" strike="noStrike">
                <a:solidFill>
                  <a:srgbClr val="FFFFFF"/>
                </a:solidFill>
                <a:effectLst>
                  <a:outerShdw blurRad="127000" dist="76200" dir="5416637" algn="tl">
                    <a:srgbClr val="000000">
                      <a:alpha val="33333"/>
                    </a:srgbClr>
                  </a:outerShdw>
                </a:effectLst>
                <a:latin typeface="Helvetica Neue"/>
              </a:defRPr>
            </a:pPr>
            <a:endParaRPr lang="en-US"/>
          </a:p>
        </c:txPr>
        <c:crossAx val="221427648"/>
        <c:crosses val="autoZero"/>
        <c:crossBetween val="between"/>
        <c:majorUnit val="1500"/>
        <c:minorUnit val="750"/>
      </c:valAx>
      <c:spPr>
        <a:noFill/>
        <a:ln w="12700" cap="flat">
          <a:noFill/>
          <a:miter lim="400000"/>
        </a:ln>
        <a:effectLst/>
      </c:spPr>
    </c:plotArea>
    <c:plotVisOnly val="1"/>
    <c:dispBlanksAs val="gap"/>
    <c:showDLblsOverMax val="1"/>
  </c:chart>
  <c:spPr>
    <a:noFill/>
    <a:ln>
      <a:noFill/>
    </a:ln>
    <a:effectLst/>
  </c:spPr>
  <c:externalData r:id="rId3">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502042333"/>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Shape 137"/>
          <p:cNvSpPr>
            <a:spLocks noGrp="1" noRot="1" noChangeAspect="1"/>
          </p:cNvSpPr>
          <p:nvPr>
            <p:ph type="sldImg"/>
          </p:nvPr>
        </p:nvSpPr>
        <p:spPr>
          <a:prstGeom prst="rect">
            <a:avLst/>
          </a:prstGeom>
        </p:spPr>
        <p:txBody>
          <a:bodyPr/>
          <a:lstStyle/>
          <a:p>
            <a:endParaRPr/>
          </a:p>
        </p:txBody>
      </p:sp>
      <p:sp>
        <p:nvSpPr>
          <p:cNvPr id="138" name="Shape 138"/>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2410166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Shape 166"/>
          <p:cNvSpPr>
            <a:spLocks noGrp="1" noRot="1" noChangeAspect="1"/>
          </p:cNvSpPr>
          <p:nvPr>
            <p:ph type="sldImg"/>
          </p:nvPr>
        </p:nvSpPr>
        <p:spPr>
          <a:prstGeom prst="rect">
            <a:avLst/>
          </a:prstGeom>
        </p:spPr>
        <p:txBody>
          <a:bodyPr/>
          <a:lstStyle/>
          <a:p>
            <a:endParaRPr/>
          </a:p>
        </p:txBody>
      </p:sp>
      <p:sp>
        <p:nvSpPr>
          <p:cNvPr id="167" name="Shape 167"/>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3162955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Shape 187"/>
          <p:cNvSpPr>
            <a:spLocks noGrp="1" noRot="1" noChangeAspect="1"/>
          </p:cNvSpPr>
          <p:nvPr>
            <p:ph type="sldImg"/>
          </p:nvPr>
        </p:nvSpPr>
        <p:spPr>
          <a:prstGeom prst="rect">
            <a:avLst/>
          </a:prstGeom>
        </p:spPr>
        <p:txBody>
          <a:bodyPr/>
          <a:lstStyle/>
          <a:p>
            <a:endParaRPr/>
          </a:p>
        </p:txBody>
      </p:sp>
      <p:sp>
        <p:nvSpPr>
          <p:cNvPr id="188" name="Shape 188"/>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3560023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Shape 193"/>
          <p:cNvSpPr>
            <a:spLocks noGrp="1" noRot="1" noChangeAspect="1"/>
          </p:cNvSpPr>
          <p:nvPr>
            <p:ph type="sldImg"/>
          </p:nvPr>
        </p:nvSpPr>
        <p:spPr>
          <a:prstGeom prst="rect">
            <a:avLst/>
          </a:prstGeom>
        </p:spPr>
        <p:txBody>
          <a:bodyPr/>
          <a:lstStyle/>
          <a:p>
            <a:endParaRPr/>
          </a:p>
        </p:txBody>
      </p:sp>
      <p:sp>
        <p:nvSpPr>
          <p:cNvPr id="194" name="Shape 194"/>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22956409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 name="Shape 269"/>
          <p:cNvSpPr>
            <a:spLocks noGrp="1" noRot="1" noChangeAspect="1"/>
          </p:cNvSpPr>
          <p:nvPr>
            <p:ph type="sldImg"/>
          </p:nvPr>
        </p:nvSpPr>
        <p:spPr>
          <a:prstGeom prst="rect">
            <a:avLst/>
          </a:prstGeom>
        </p:spPr>
        <p:txBody>
          <a:bodyPr/>
          <a:lstStyle/>
          <a:p>
            <a:endParaRPr/>
          </a:p>
        </p:txBody>
      </p:sp>
      <p:sp>
        <p:nvSpPr>
          <p:cNvPr id="270" name="Shape 270"/>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711512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 name="Shape 276"/>
          <p:cNvSpPr>
            <a:spLocks noGrp="1" noRot="1" noChangeAspect="1"/>
          </p:cNvSpPr>
          <p:nvPr>
            <p:ph type="sldImg"/>
          </p:nvPr>
        </p:nvSpPr>
        <p:spPr>
          <a:prstGeom prst="rect">
            <a:avLst/>
          </a:prstGeom>
        </p:spPr>
        <p:txBody>
          <a:bodyPr/>
          <a:lstStyle/>
          <a:p>
            <a:endParaRPr/>
          </a:p>
        </p:txBody>
      </p:sp>
      <p:sp>
        <p:nvSpPr>
          <p:cNvPr id="277" name="Shape 277"/>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204865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Shape 284"/>
          <p:cNvSpPr>
            <a:spLocks noGrp="1" noRot="1" noChangeAspect="1"/>
          </p:cNvSpPr>
          <p:nvPr>
            <p:ph type="sldImg"/>
          </p:nvPr>
        </p:nvSpPr>
        <p:spPr>
          <a:prstGeom prst="rect">
            <a:avLst/>
          </a:prstGeom>
        </p:spPr>
        <p:txBody>
          <a:bodyPr/>
          <a:lstStyle/>
          <a:p>
            <a:endParaRPr/>
          </a:p>
        </p:txBody>
      </p:sp>
      <p:sp>
        <p:nvSpPr>
          <p:cNvPr id="285" name="Shape 285"/>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3315060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Shape 11"/>
          <p:cNvSpPr>
            <a:spLocks noGrp="1"/>
          </p:cNvSpPr>
          <p:nvPr>
            <p:ph type="title"/>
          </p:nvPr>
        </p:nvSpPr>
        <p:spPr>
          <a:xfrm>
            <a:off x="762000" y="2463800"/>
            <a:ext cx="11480800" cy="2540000"/>
          </a:xfrm>
          <a:prstGeom prst="rect">
            <a:avLst/>
          </a:prstGeom>
        </p:spPr>
        <p:txBody>
          <a:bodyPr anchor="b"/>
          <a:lstStyle/>
          <a:p>
            <a:r>
              <a:t>Title Text</a:t>
            </a:r>
          </a:p>
        </p:txBody>
      </p:sp>
      <p:sp>
        <p:nvSpPr>
          <p:cNvPr id="12" name="Shape 12"/>
          <p:cNvSpPr>
            <a:spLocks noGrp="1"/>
          </p:cNvSpPr>
          <p:nvPr>
            <p:ph type="body" sz="quarter" idx="1"/>
          </p:nvPr>
        </p:nvSpPr>
        <p:spPr>
          <a:xfrm>
            <a:off x="762000" y="5156200"/>
            <a:ext cx="11480800" cy="863600"/>
          </a:xfrm>
          <a:prstGeom prst="rect">
            <a:avLst/>
          </a:prstGeom>
        </p:spPr>
        <p:txBody>
          <a:bodyPr anchor="t"/>
          <a:lstStyle>
            <a:lvl1pPr marL="0" indent="0" algn="ctr">
              <a:spcBef>
                <a:spcPts val="0"/>
              </a:spcBef>
              <a:buSzTx/>
              <a:buNone/>
              <a:defRPr sz="2400">
                <a:solidFill>
                  <a:srgbClr val="FFFFFF"/>
                </a:solidFill>
              </a:defRPr>
            </a:lvl1pPr>
            <a:lvl2pPr marL="0" indent="228600" algn="ctr">
              <a:spcBef>
                <a:spcPts val="0"/>
              </a:spcBef>
              <a:buSzTx/>
              <a:buNone/>
              <a:defRPr sz="2400">
                <a:solidFill>
                  <a:srgbClr val="FFFFFF"/>
                </a:solidFill>
              </a:defRPr>
            </a:lvl2pPr>
            <a:lvl3pPr marL="0" indent="457200" algn="ctr">
              <a:spcBef>
                <a:spcPts val="0"/>
              </a:spcBef>
              <a:buSzTx/>
              <a:buNone/>
              <a:defRPr sz="2400">
                <a:solidFill>
                  <a:srgbClr val="FFFFFF"/>
                </a:solidFill>
              </a:defRPr>
            </a:lvl3pPr>
            <a:lvl4pPr marL="0" indent="685800" algn="ctr">
              <a:spcBef>
                <a:spcPts val="0"/>
              </a:spcBef>
              <a:buSzTx/>
              <a:buNone/>
              <a:defRPr sz="2400">
                <a:solidFill>
                  <a:srgbClr val="FFFFFF"/>
                </a:solidFill>
              </a:defRPr>
            </a:lvl4pPr>
            <a:lvl5pPr marL="0" indent="914400" algn="ctr">
              <a:spcBef>
                <a:spcPts val="0"/>
              </a:spcBef>
              <a:buSzTx/>
              <a:buNone/>
              <a:defRPr sz="24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13" name="Shape 13"/>
          <p:cNvSpPr>
            <a:spLocks noGrp="1"/>
          </p:cNvSpPr>
          <p:nvPr>
            <p:ph type="sldNum" sz="quarter" idx="2"/>
          </p:nvPr>
        </p:nvSpPr>
        <p:spPr>
          <a:xfrm>
            <a:off x="6311798" y="9251950"/>
            <a:ext cx="368504" cy="374600"/>
          </a:xfrm>
          <a:prstGeom prst="rect">
            <a:avLst/>
          </a:prstGeom>
        </p:spPr>
        <p:txBody>
          <a:bodyPr/>
          <a:lstStyle/>
          <a:p>
            <a:pPr>
              <a:defRPr>
                <a:effectLst/>
              </a:defRPr>
            </a:pPr>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Shape 93"/>
          <p:cNvSpPr>
            <a:spLocks noGrp="1"/>
          </p:cNvSpPr>
          <p:nvPr>
            <p:ph type="body" sz="quarter" idx="13"/>
          </p:nvPr>
        </p:nvSpPr>
        <p:spPr>
          <a:xfrm>
            <a:off x="1270000" y="6362700"/>
            <a:ext cx="10464800" cy="461059"/>
          </a:xfrm>
          <a:prstGeom prst="rect">
            <a:avLst/>
          </a:prstGeom>
        </p:spPr>
        <p:txBody>
          <a:bodyPr anchor="t">
            <a:spAutoFit/>
          </a:bodyPr>
          <a:lstStyle>
            <a:lvl1pPr marL="0" indent="0" algn="ctr">
              <a:lnSpc>
                <a:spcPct val="110000"/>
              </a:lnSpc>
              <a:spcBef>
                <a:spcPts val="0"/>
              </a:spcBef>
              <a:buSzTx/>
              <a:buNone/>
              <a:defRPr sz="2400" b="1" i="1">
                <a:solidFill>
                  <a:srgbClr val="FFFFFF"/>
                </a:solidFill>
                <a:latin typeface="+mn-lt"/>
                <a:ea typeface="+mn-ea"/>
                <a:cs typeface="+mn-cs"/>
                <a:sym typeface="Helvetica Neue"/>
              </a:defRPr>
            </a:lvl1pPr>
          </a:lstStyle>
          <a:p>
            <a:r>
              <a:t>–Johnny Appleseed</a:t>
            </a:r>
          </a:p>
        </p:txBody>
      </p:sp>
      <p:sp>
        <p:nvSpPr>
          <p:cNvPr id="94" name="Shape 94"/>
          <p:cNvSpPr>
            <a:spLocks noGrp="1"/>
          </p:cNvSpPr>
          <p:nvPr>
            <p:ph type="body" sz="quarter" idx="14"/>
          </p:nvPr>
        </p:nvSpPr>
        <p:spPr>
          <a:xfrm>
            <a:off x="1270000" y="4305300"/>
            <a:ext cx="10464800" cy="647700"/>
          </a:xfrm>
          <a:prstGeom prst="rect">
            <a:avLst/>
          </a:prstGeom>
        </p:spPr>
        <p:txBody>
          <a:bodyPr>
            <a:spAutoFit/>
          </a:bodyPr>
          <a:lstStyle>
            <a:lvl1pPr marL="0" indent="0" algn="ctr">
              <a:lnSpc>
                <a:spcPct val="110000"/>
              </a:lnSpc>
              <a:spcBef>
                <a:spcPts val="0"/>
              </a:spcBef>
              <a:buSzTx/>
              <a:buNone/>
              <a:defRPr sz="3600" b="1">
                <a:solidFill>
                  <a:srgbClr val="FFFFFF"/>
                </a:solidFill>
                <a:effectLst>
                  <a:outerShdw blurRad="50800" dist="25400" dir="5400000" rotWithShape="0">
                    <a:srgbClr val="020202"/>
                  </a:outerShdw>
                </a:effectLst>
                <a:latin typeface="+mn-lt"/>
                <a:ea typeface="+mn-ea"/>
                <a:cs typeface="+mn-cs"/>
                <a:sym typeface="Helvetica Neue"/>
              </a:defRPr>
            </a:lvl1pPr>
          </a:lstStyle>
          <a:p>
            <a:r>
              <a:t>“Type a quote here.” </a:t>
            </a:r>
          </a:p>
        </p:txBody>
      </p:sp>
      <p:sp>
        <p:nvSpPr>
          <p:cNvPr id="95" name="Shape 95"/>
          <p:cNvSpPr>
            <a:spLocks noGrp="1"/>
          </p:cNvSpPr>
          <p:nvPr>
            <p:ph type="sldNum" sz="quarter" idx="2"/>
          </p:nvPr>
        </p:nvSpPr>
        <p:spPr>
          <a:prstGeom prst="rect">
            <a:avLst/>
          </a:prstGeom>
        </p:spPr>
        <p:txBody>
          <a:bodyPr/>
          <a:lstStyle/>
          <a:p>
            <a:pPr>
              <a:defRPr>
                <a:effectLst/>
              </a:defRPr>
            </a:pPr>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Shape 102"/>
          <p:cNvSpPr>
            <a:spLocks noGrp="1"/>
          </p:cNvSpPr>
          <p:nvPr>
            <p:ph type="pic" idx="13"/>
          </p:nvPr>
        </p:nvSpPr>
        <p:spPr>
          <a:xfrm>
            <a:off x="0" y="0"/>
            <a:ext cx="13004800" cy="9753600"/>
          </a:xfrm>
          <a:prstGeom prst="rect">
            <a:avLst/>
          </a:prstGeom>
        </p:spPr>
        <p:txBody>
          <a:bodyPr lIns="91439" tIns="45719" rIns="91439" bIns="45719" anchor="t">
            <a:noAutofit/>
          </a:bodyPr>
          <a:lstStyle/>
          <a:p>
            <a:endParaRPr/>
          </a:p>
        </p:txBody>
      </p:sp>
      <p:sp>
        <p:nvSpPr>
          <p:cNvPr id="103" name="Shape 103"/>
          <p:cNvSpPr>
            <a:spLocks noGrp="1"/>
          </p:cNvSpPr>
          <p:nvPr>
            <p:ph type="sldNum" sz="quarter" idx="2"/>
          </p:nvPr>
        </p:nvSpPr>
        <p:spPr>
          <a:prstGeom prst="rect">
            <a:avLst/>
          </a:prstGeom>
        </p:spPr>
        <p:txBody>
          <a:bodyPr/>
          <a:lstStyle/>
          <a:p>
            <a:pPr>
              <a:defRPr>
                <a:effectLst/>
              </a:defRPr>
            </a:pPr>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hape 110"/>
          <p:cNvSpPr>
            <a:spLocks noGrp="1"/>
          </p:cNvSpPr>
          <p:nvPr>
            <p:ph type="sldNum" sz="quarter" idx="2"/>
          </p:nvPr>
        </p:nvSpPr>
        <p:spPr>
          <a:prstGeom prst="rect">
            <a:avLst/>
          </a:prstGeom>
        </p:spPr>
        <p:txBody>
          <a:bodyPr/>
          <a:lstStyle/>
          <a:p>
            <a:pPr>
              <a:defRPr>
                <a:effectLst/>
              </a:defRPr>
            </a:pPr>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Shape 20"/>
          <p:cNvSpPr>
            <a:spLocks noGrp="1"/>
          </p:cNvSpPr>
          <p:nvPr>
            <p:ph type="pic" idx="13"/>
          </p:nvPr>
        </p:nvSpPr>
        <p:spPr>
          <a:xfrm>
            <a:off x="1104900" y="758938"/>
            <a:ext cx="10795000" cy="5943601"/>
          </a:xfrm>
          <a:prstGeom prst="rect">
            <a:avLst/>
          </a:prstGeom>
          <a:ln w="25400"/>
          <a:effectLst>
            <a:outerShdw blurRad="254000" dist="127000" dir="5400000" rotWithShape="0">
              <a:srgbClr val="000000">
                <a:alpha val="70000"/>
              </a:srgbClr>
            </a:outerShdw>
          </a:effectLst>
        </p:spPr>
        <p:txBody>
          <a:bodyPr lIns="91439" tIns="45719" rIns="91439" bIns="45719" anchor="t">
            <a:noAutofit/>
          </a:bodyPr>
          <a:lstStyle/>
          <a:p>
            <a:endParaRPr/>
          </a:p>
        </p:txBody>
      </p:sp>
      <p:sp>
        <p:nvSpPr>
          <p:cNvPr id="21" name="Shape 21"/>
          <p:cNvSpPr>
            <a:spLocks noGrp="1"/>
          </p:cNvSpPr>
          <p:nvPr>
            <p:ph type="title"/>
          </p:nvPr>
        </p:nvSpPr>
        <p:spPr>
          <a:xfrm>
            <a:off x="762000" y="6883400"/>
            <a:ext cx="11480800" cy="1079500"/>
          </a:xfrm>
          <a:prstGeom prst="rect">
            <a:avLst/>
          </a:prstGeom>
        </p:spPr>
        <p:txBody>
          <a:bodyPr anchor="b"/>
          <a:lstStyle/>
          <a:p>
            <a:r>
              <a:t>Title Text</a:t>
            </a:r>
          </a:p>
        </p:txBody>
      </p:sp>
      <p:sp>
        <p:nvSpPr>
          <p:cNvPr id="22" name="Shape 22"/>
          <p:cNvSpPr>
            <a:spLocks noGrp="1"/>
          </p:cNvSpPr>
          <p:nvPr>
            <p:ph type="body" sz="quarter" idx="1"/>
          </p:nvPr>
        </p:nvSpPr>
        <p:spPr>
          <a:xfrm>
            <a:off x="762000" y="8128000"/>
            <a:ext cx="11480800" cy="914400"/>
          </a:xfrm>
          <a:prstGeom prst="rect">
            <a:avLst/>
          </a:prstGeom>
        </p:spPr>
        <p:txBody>
          <a:bodyPr anchor="t"/>
          <a:lstStyle>
            <a:lvl1pPr marL="0" indent="0" algn="ctr">
              <a:spcBef>
                <a:spcPts val="0"/>
              </a:spcBef>
              <a:buSzTx/>
              <a:buNone/>
              <a:defRPr sz="2400">
                <a:solidFill>
                  <a:srgbClr val="FFFFFF"/>
                </a:solidFill>
              </a:defRPr>
            </a:lvl1pPr>
            <a:lvl2pPr marL="0" indent="228600" algn="ctr">
              <a:spcBef>
                <a:spcPts val="0"/>
              </a:spcBef>
              <a:buSzTx/>
              <a:buNone/>
              <a:defRPr sz="2400">
                <a:solidFill>
                  <a:srgbClr val="FFFFFF"/>
                </a:solidFill>
              </a:defRPr>
            </a:lvl2pPr>
            <a:lvl3pPr marL="0" indent="457200" algn="ctr">
              <a:spcBef>
                <a:spcPts val="0"/>
              </a:spcBef>
              <a:buSzTx/>
              <a:buNone/>
              <a:defRPr sz="2400">
                <a:solidFill>
                  <a:srgbClr val="FFFFFF"/>
                </a:solidFill>
              </a:defRPr>
            </a:lvl3pPr>
            <a:lvl4pPr marL="0" indent="685800" algn="ctr">
              <a:spcBef>
                <a:spcPts val="0"/>
              </a:spcBef>
              <a:buSzTx/>
              <a:buNone/>
              <a:defRPr sz="2400">
                <a:solidFill>
                  <a:srgbClr val="FFFFFF"/>
                </a:solidFill>
              </a:defRPr>
            </a:lvl4pPr>
            <a:lvl5pPr marL="0" indent="914400" algn="ctr">
              <a:spcBef>
                <a:spcPts val="0"/>
              </a:spcBef>
              <a:buSzTx/>
              <a:buNone/>
              <a:defRPr sz="24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23" name="Shape 23"/>
          <p:cNvSpPr>
            <a:spLocks noGrp="1"/>
          </p:cNvSpPr>
          <p:nvPr>
            <p:ph type="sldNum" sz="quarter" idx="2"/>
          </p:nvPr>
        </p:nvSpPr>
        <p:spPr>
          <a:xfrm>
            <a:off x="6311798" y="9245600"/>
            <a:ext cx="368504" cy="374600"/>
          </a:xfrm>
          <a:prstGeom prst="rect">
            <a:avLst/>
          </a:prstGeom>
        </p:spPr>
        <p:txBody>
          <a:bodyPr/>
          <a:lstStyle/>
          <a:p>
            <a:pPr>
              <a:defRPr>
                <a:effectLst/>
              </a:defRPr>
            </a:pPr>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Shape 30"/>
          <p:cNvSpPr>
            <a:spLocks noGrp="1"/>
          </p:cNvSpPr>
          <p:nvPr>
            <p:ph type="title"/>
          </p:nvPr>
        </p:nvSpPr>
        <p:spPr>
          <a:xfrm>
            <a:off x="762000" y="3517900"/>
            <a:ext cx="11480800" cy="2717800"/>
          </a:xfrm>
          <a:prstGeom prst="rect">
            <a:avLst/>
          </a:prstGeom>
        </p:spPr>
        <p:txBody>
          <a:bodyPr/>
          <a:lstStyle/>
          <a:p>
            <a:r>
              <a:t>Title Text</a:t>
            </a:r>
          </a:p>
        </p:txBody>
      </p:sp>
      <p:sp>
        <p:nvSpPr>
          <p:cNvPr id="31" name="Shape 31"/>
          <p:cNvSpPr>
            <a:spLocks noGrp="1"/>
          </p:cNvSpPr>
          <p:nvPr>
            <p:ph type="sldNum" sz="quarter" idx="2"/>
          </p:nvPr>
        </p:nvSpPr>
        <p:spPr>
          <a:xfrm>
            <a:off x="6311798" y="9251950"/>
            <a:ext cx="368504" cy="374600"/>
          </a:xfrm>
          <a:prstGeom prst="rect">
            <a:avLst/>
          </a:prstGeom>
        </p:spPr>
        <p:txBody>
          <a:bodyPr/>
          <a:lstStyle/>
          <a:p>
            <a:pPr>
              <a:defRPr>
                <a:effectLst/>
              </a:defRPr>
            </a:pPr>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Shape 38"/>
          <p:cNvSpPr>
            <a:spLocks noGrp="1"/>
          </p:cNvSpPr>
          <p:nvPr>
            <p:ph type="pic" sz="half" idx="13"/>
          </p:nvPr>
        </p:nvSpPr>
        <p:spPr>
          <a:xfrm>
            <a:off x="6654800" y="419100"/>
            <a:ext cx="5588000" cy="8648700"/>
          </a:xfrm>
          <a:prstGeom prst="rect">
            <a:avLst/>
          </a:prstGeom>
          <a:ln w="25400"/>
          <a:effectLst>
            <a:outerShdw blurRad="254000" dist="127000" dir="5400000" rotWithShape="0">
              <a:srgbClr val="000000">
                <a:alpha val="70000"/>
              </a:srgbClr>
            </a:outerShdw>
          </a:effectLst>
        </p:spPr>
        <p:txBody>
          <a:bodyPr lIns="91439" tIns="45719" rIns="91439" bIns="45719" anchor="t">
            <a:noAutofit/>
          </a:bodyPr>
          <a:lstStyle/>
          <a:p>
            <a:endParaRPr/>
          </a:p>
        </p:txBody>
      </p:sp>
      <p:sp>
        <p:nvSpPr>
          <p:cNvPr id="39" name="Shape 39"/>
          <p:cNvSpPr>
            <a:spLocks noGrp="1"/>
          </p:cNvSpPr>
          <p:nvPr>
            <p:ph type="title"/>
          </p:nvPr>
        </p:nvSpPr>
        <p:spPr>
          <a:xfrm>
            <a:off x="762000" y="419100"/>
            <a:ext cx="5384800" cy="4597400"/>
          </a:xfrm>
          <a:prstGeom prst="rect">
            <a:avLst/>
          </a:prstGeom>
        </p:spPr>
        <p:txBody>
          <a:bodyPr anchor="b"/>
          <a:lstStyle>
            <a:lvl1pPr>
              <a:defRPr sz="5200"/>
            </a:lvl1pPr>
          </a:lstStyle>
          <a:p>
            <a:r>
              <a:t>Title Text</a:t>
            </a:r>
          </a:p>
        </p:txBody>
      </p:sp>
      <p:sp>
        <p:nvSpPr>
          <p:cNvPr id="40" name="Shape 40"/>
          <p:cNvSpPr>
            <a:spLocks noGrp="1"/>
          </p:cNvSpPr>
          <p:nvPr>
            <p:ph type="body" sz="quarter" idx="1"/>
          </p:nvPr>
        </p:nvSpPr>
        <p:spPr>
          <a:xfrm>
            <a:off x="762000" y="5245100"/>
            <a:ext cx="5384800" cy="3810000"/>
          </a:xfrm>
          <a:prstGeom prst="rect">
            <a:avLst/>
          </a:prstGeom>
        </p:spPr>
        <p:txBody>
          <a:bodyPr anchor="t"/>
          <a:lstStyle>
            <a:lvl1pPr marL="0" indent="0" algn="ctr">
              <a:spcBef>
                <a:spcPts val="0"/>
              </a:spcBef>
              <a:buSzTx/>
              <a:buNone/>
              <a:defRPr sz="2400">
                <a:solidFill>
                  <a:srgbClr val="FFFFFF"/>
                </a:solidFill>
              </a:defRPr>
            </a:lvl1pPr>
            <a:lvl2pPr marL="0" indent="228600" algn="ctr">
              <a:spcBef>
                <a:spcPts val="0"/>
              </a:spcBef>
              <a:buSzTx/>
              <a:buNone/>
              <a:defRPr sz="2400">
                <a:solidFill>
                  <a:srgbClr val="FFFFFF"/>
                </a:solidFill>
              </a:defRPr>
            </a:lvl2pPr>
            <a:lvl3pPr marL="0" indent="457200" algn="ctr">
              <a:spcBef>
                <a:spcPts val="0"/>
              </a:spcBef>
              <a:buSzTx/>
              <a:buNone/>
              <a:defRPr sz="2400">
                <a:solidFill>
                  <a:srgbClr val="FFFFFF"/>
                </a:solidFill>
              </a:defRPr>
            </a:lvl3pPr>
            <a:lvl4pPr marL="0" indent="685800" algn="ctr">
              <a:spcBef>
                <a:spcPts val="0"/>
              </a:spcBef>
              <a:buSzTx/>
              <a:buNone/>
              <a:defRPr sz="2400">
                <a:solidFill>
                  <a:srgbClr val="FFFFFF"/>
                </a:solidFill>
              </a:defRPr>
            </a:lvl4pPr>
            <a:lvl5pPr marL="0" indent="914400" algn="ctr">
              <a:spcBef>
                <a:spcPts val="0"/>
              </a:spcBef>
              <a:buSzTx/>
              <a:buNone/>
              <a:defRPr sz="24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41" name="Shape 41"/>
          <p:cNvSpPr>
            <a:spLocks noGrp="1"/>
          </p:cNvSpPr>
          <p:nvPr>
            <p:ph type="sldNum" sz="quarter" idx="2"/>
          </p:nvPr>
        </p:nvSpPr>
        <p:spPr>
          <a:xfrm>
            <a:off x="6311798" y="9251950"/>
            <a:ext cx="368504" cy="374600"/>
          </a:xfrm>
          <a:prstGeom prst="rect">
            <a:avLst/>
          </a:prstGeom>
        </p:spPr>
        <p:txBody>
          <a:bodyPr/>
          <a:lstStyle/>
          <a:p>
            <a:pPr>
              <a:defRPr>
                <a:effectLst/>
              </a:defRPr>
            </a:pPr>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Shape 48"/>
          <p:cNvSpPr>
            <a:spLocks noGrp="1"/>
          </p:cNvSpPr>
          <p:nvPr>
            <p:ph type="title"/>
          </p:nvPr>
        </p:nvSpPr>
        <p:spPr>
          <a:prstGeom prst="rect">
            <a:avLst/>
          </a:prstGeom>
        </p:spPr>
        <p:txBody>
          <a:bodyPr/>
          <a:lstStyle/>
          <a:p>
            <a:r>
              <a:t>Title Text</a:t>
            </a:r>
          </a:p>
        </p:txBody>
      </p:sp>
      <p:sp>
        <p:nvSpPr>
          <p:cNvPr id="49" name="Shape 49"/>
          <p:cNvSpPr>
            <a:spLocks noGrp="1"/>
          </p:cNvSpPr>
          <p:nvPr>
            <p:ph type="sldNum" sz="quarter" idx="2"/>
          </p:nvPr>
        </p:nvSpPr>
        <p:spPr>
          <a:prstGeom prst="rect">
            <a:avLst/>
          </a:prstGeom>
        </p:spPr>
        <p:txBody>
          <a:bodyPr/>
          <a:lstStyle/>
          <a:p>
            <a:pPr>
              <a:defRPr>
                <a:effectLst/>
              </a:defRPr>
            </a:pPr>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Shape 56"/>
          <p:cNvSpPr>
            <a:spLocks noGrp="1"/>
          </p:cNvSpPr>
          <p:nvPr>
            <p:ph type="title"/>
          </p:nvPr>
        </p:nvSpPr>
        <p:spPr>
          <a:prstGeom prst="rect">
            <a:avLst/>
          </a:prstGeom>
        </p:spPr>
        <p:txBody>
          <a:bodyPr/>
          <a:lstStyle/>
          <a:p>
            <a:r>
              <a:t>Title Text</a:t>
            </a:r>
          </a:p>
        </p:txBody>
      </p:sp>
      <p:sp>
        <p:nvSpPr>
          <p:cNvPr id="57" name="Shape 57"/>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hape 58"/>
          <p:cNvSpPr>
            <a:spLocks noGrp="1"/>
          </p:cNvSpPr>
          <p:nvPr>
            <p:ph type="sldNum" sz="quarter" idx="2"/>
          </p:nvPr>
        </p:nvSpPr>
        <p:spPr>
          <a:prstGeom prst="rect">
            <a:avLst/>
          </a:prstGeom>
        </p:spPr>
        <p:txBody>
          <a:bodyPr/>
          <a:lstStyle/>
          <a:p>
            <a:pPr>
              <a:defRPr>
                <a:effectLst/>
              </a:defRPr>
            </a:pPr>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Shape 65"/>
          <p:cNvSpPr>
            <a:spLocks noGrp="1"/>
          </p:cNvSpPr>
          <p:nvPr>
            <p:ph type="pic" sz="half" idx="13"/>
          </p:nvPr>
        </p:nvSpPr>
        <p:spPr>
          <a:xfrm>
            <a:off x="6654800" y="2374900"/>
            <a:ext cx="5588000" cy="6807200"/>
          </a:xfrm>
          <a:prstGeom prst="rect">
            <a:avLst/>
          </a:prstGeom>
          <a:ln w="25400"/>
          <a:effectLst>
            <a:outerShdw blurRad="254000" dist="127000" dir="5400000" rotWithShape="0">
              <a:srgbClr val="000000">
                <a:alpha val="70000"/>
              </a:srgbClr>
            </a:outerShdw>
          </a:effectLst>
        </p:spPr>
        <p:txBody>
          <a:bodyPr lIns="91439" tIns="45719" rIns="91439" bIns="45719" anchor="t">
            <a:noAutofit/>
          </a:bodyPr>
          <a:lstStyle/>
          <a:p>
            <a:endParaRPr/>
          </a:p>
        </p:txBody>
      </p:sp>
      <p:sp>
        <p:nvSpPr>
          <p:cNvPr id="66" name="Shape 66"/>
          <p:cNvSpPr>
            <a:spLocks noGrp="1"/>
          </p:cNvSpPr>
          <p:nvPr>
            <p:ph type="title"/>
          </p:nvPr>
        </p:nvSpPr>
        <p:spPr>
          <a:prstGeom prst="rect">
            <a:avLst/>
          </a:prstGeom>
        </p:spPr>
        <p:txBody>
          <a:bodyPr/>
          <a:lstStyle/>
          <a:p>
            <a:r>
              <a:t>Title Text</a:t>
            </a:r>
          </a:p>
        </p:txBody>
      </p:sp>
      <p:sp>
        <p:nvSpPr>
          <p:cNvPr id="67" name="Shape 67"/>
          <p:cNvSpPr>
            <a:spLocks noGrp="1"/>
          </p:cNvSpPr>
          <p:nvPr>
            <p:ph type="body" sz="half" idx="1"/>
          </p:nvPr>
        </p:nvSpPr>
        <p:spPr>
          <a:xfrm>
            <a:off x="762000" y="2374900"/>
            <a:ext cx="5384800" cy="6807200"/>
          </a:xfrm>
          <a:prstGeom prst="rect">
            <a:avLst/>
          </a:prstGeom>
        </p:spPr>
        <p:txBody>
          <a:bodyPr/>
          <a:lstStyle>
            <a:lvl1pPr marL="342900" indent="-342900">
              <a:spcBef>
                <a:spcPts val="3200"/>
              </a:spcBef>
              <a:buClr>
                <a:srgbClr val="EBEBEB"/>
              </a:buClr>
              <a:defRPr sz="2800"/>
            </a:lvl1pPr>
            <a:lvl2pPr marL="685800" indent="-342900">
              <a:spcBef>
                <a:spcPts val="3200"/>
              </a:spcBef>
              <a:buClr>
                <a:srgbClr val="EBEBEB"/>
              </a:buClr>
              <a:defRPr sz="2800"/>
            </a:lvl2pPr>
            <a:lvl3pPr marL="1028700" indent="-342900">
              <a:spcBef>
                <a:spcPts val="3200"/>
              </a:spcBef>
              <a:buClr>
                <a:srgbClr val="EBEBEB"/>
              </a:buClr>
              <a:defRPr sz="2800"/>
            </a:lvl3pPr>
            <a:lvl4pPr marL="1371600" indent="-342900">
              <a:spcBef>
                <a:spcPts val="3200"/>
              </a:spcBef>
              <a:buClr>
                <a:srgbClr val="EBEBEB"/>
              </a:buClr>
              <a:defRPr sz="2800"/>
            </a:lvl4pPr>
            <a:lvl5pPr marL="1714500" indent="-342900">
              <a:spcBef>
                <a:spcPts val="3200"/>
              </a:spcBef>
              <a:buClr>
                <a:srgbClr val="EBEBEB"/>
              </a:buClr>
              <a:defRPr sz="2800"/>
            </a:lvl5pPr>
          </a:lstStyle>
          <a:p>
            <a:r>
              <a:t>Body Level One</a:t>
            </a:r>
          </a:p>
          <a:p>
            <a:pPr lvl="1"/>
            <a:r>
              <a:t>Body Level Two</a:t>
            </a:r>
          </a:p>
          <a:p>
            <a:pPr lvl="2"/>
            <a:r>
              <a:t>Body Level Three</a:t>
            </a:r>
          </a:p>
          <a:p>
            <a:pPr lvl="3"/>
            <a:r>
              <a:t>Body Level Four</a:t>
            </a:r>
          </a:p>
          <a:p>
            <a:pPr lvl="4"/>
            <a:r>
              <a:t>Body Level Five</a:t>
            </a:r>
          </a:p>
        </p:txBody>
      </p:sp>
      <p:sp>
        <p:nvSpPr>
          <p:cNvPr id="68" name="Shape 68"/>
          <p:cNvSpPr>
            <a:spLocks noGrp="1"/>
          </p:cNvSpPr>
          <p:nvPr>
            <p:ph type="sldNum" sz="quarter" idx="2"/>
          </p:nvPr>
        </p:nvSpPr>
        <p:spPr>
          <a:prstGeom prst="rect">
            <a:avLst/>
          </a:prstGeom>
        </p:spPr>
        <p:txBody>
          <a:bodyPr/>
          <a:lstStyle/>
          <a:p>
            <a:pPr>
              <a:defRPr>
                <a:effectLst/>
              </a:defRPr>
            </a:pPr>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Shape 75"/>
          <p:cNvSpPr>
            <a:spLocks noGrp="1"/>
          </p:cNvSpPr>
          <p:nvPr>
            <p:ph type="body" idx="1"/>
          </p:nvPr>
        </p:nvSpPr>
        <p:spPr>
          <a:xfrm>
            <a:off x="762000" y="965200"/>
            <a:ext cx="11480800" cy="78232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6" name="Shape 76"/>
          <p:cNvSpPr>
            <a:spLocks noGrp="1"/>
          </p:cNvSpPr>
          <p:nvPr>
            <p:ph type="sldNum" sz="quarter" idx="2"/>
          </p:nvPr>
        </p:nvSpPr>
        <p:spPr>
          <a:prstGeom prst="rect">
            <a:avLst/>
          </a:prstGeom>
        </p:spPr>
        <p:txBody>
          <a:bodyPr/>
          <a:lstStyle/>
          <a:p>
            <a:pPr>
              <a:defRPr>
                <a:effectLst/>
              </a:defRPr>
            </a:pPr>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Shape 83"/>
          <p:cNvSpPr>
            <a:spLocks noGrp="1"/>
          </p:cNvSpPr>
          <p:nvPr>
            <p:ph type="pic" sz="quarter" idx="13"/>
          </p:nvPr>
        </p:nvSpPr>
        <p:spPr>
          <a:xfrm>
            <a:off x="6680200" y="5626100"/>
            <a:ext cx="5588000" cy="3441700"/>
          </a:xfrm>
          <a:prstGeom prst="rect">
            <a:avLst/>
          </a:prstGeom>
          <a:ln w="25400"/>
          <a:effectLst>
            <a:outerShdw blurRad="254000" dist="127000" dir="5400000" rotWithShape="0">
              <a:srgbClr val="000000">
                <a:alpha val="70000"/>
              </a:srgbClr>
            </a:outerShdw>
          </a:effectLst>
        </p:spPr>
        <p:txBody>
          <a:bodyPr lIns="91439" tIns="45719" rIns="91439" bIns="45719" anchor="t">
            <a:noAutofit/>
          </a:bodyPr>
          <a:lstStyle/>
          <a:p>
            <a:endParaRPr/>
          </a:p>
        </p:txBody>
      </p:sp>
      <p:sp>
        <p:nvSpPr>
          <p:cNvPr id="84" name="Shape 84"/>
          <p:cNvSpPr>
            <a:spLocks noGrp="1"/>
          </p:cNvSpPr>
          <p:nvPr>
            <p:ph type="pic" sz="half" idx="14"/>
          </p:nvPr>
        </p:nvSpPr>
        <p:spPr>
          <a:xfrm>
            <a:off x="6680200" y="419100"/>
            <a:ext cx="5588000" cy="4914900"/>
          </a:xfrm>
          <a:prstGeom prst="rect">
            <a:avLst/>
          </a:prstGeom>
          <a:ln w="25400"/>
          <a:effectLst>
            <a:outerShdw blurRad="254000" dist="127000" dir="5400000" rotWithShape="0">
              <a:srgbClr val="000000">
                <a:alpha val="70000"/>
              </a:srgbClr>
            </a:outerShdw>
          </a:effectLst>
        </p:spPr>
        <p:txBody>
          <a:bodyPr lIns="91439" tIns="45719" rIns="91439" bIns="45719" anchor="t">
            <a:noAutofit/>
          </a:bodyPr>
          <a:lstStyle/>
          <a:p>
            <a:endParaRPr/>
          </a:p>
        </p:txBody>
      </p:sp>
      <p:sp>
        <p:nvSpPr>
          <p:cNvPr id="85" name="Shape 85"/>
          <p:cNvSpPr>
            <a:spLocks noGrp="1"/>
          </p:cNvSpPr>
          <p:nvPr>
            <p:ph type="pic" sz="half" idx="15"/>
          </p:nvPr>
        </p:nvSpPr>
        <p:spPr>
          <a:xfrm>
            <a:off x="762000" y="419100"/>
            <a:ext cx="5588000" cy="8648700"/>
          </a:xfrm>
          <a:prstGeom prst="rect">
            <a:avLst/>
          </a:prstGeom>
          <a:ln w="25400"/>
          <a:effectLst>
            <a:outerShdw blurRad="254000" dist="127000" dir="5400000" rotWithShape="0">
              <a:srgbClr val="000000">
                <a:alpha val="70000"/>
              </a:srgbClr>
            </a:outerShdw>
          </a:effectLst>
        </p:spPr>
        <p:txBody>
          <a:bodyPr lIns="91439" tIns="45719" rIns="91439" bIns="45719" anchor="t">
            <a:noAutofit/>
          </a:bodyPr>
          <a:lstStyle/>
          <a:p>
            <a:endParaRPr/>
          </a:p>
        </p:txBody>
      </p:sp>
      <p:sp>
        <p:nvSpPr>
          <p:cNvPr id="86" name="Shape 86"/>
          <p:cNvSpPr>
            <a:spLocks noGrp="1"/>
          </p:cNvSpPr>
          <p:nvPr>
            <p:ph type="sldNum" sz="quarter" idx="2"/>
          </p:nvPr>
        </p:nvSpPr>
        <p:spPr>
          <a:prstGeom prst="rect">
            <a:avLst/>
          </a:prstGeom>
        </p:spPr>
        <p:txBody>
          <a:bodyPr/>
          <a:lstStyle/>
          <a:p>
            <a:pPr>
              <a:defRPr>
                <a:effectLst/>
              </a:defRPr>
            </a:pPr>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4"/>
          <a:srcRect/>
          <a:stretch>
            <a:fillRect/>
          </a:stretch>
        </a:blip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762000" y="203200"/>
            <a:ext cx="11480800" cy="214630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r>
              <a:t>Title Text</a:t>
            </a:r>
          </a:p>
        </p:txBody>
      </p:sp>
      <p:sp>
        <p:nvSpPr>
          <p:cNvPr id="3" name="Shape 3"/>
          <p:cNvSpPr>
            <a:spLocks noGrp="1"/>
          </p:cNvSpPr>
          <p:nvPr>
            <p:ph type="body" idx="1"/>
          </p:nvPr>
        </p:nvSpPr>
        <p:spPr>
          <a:xfrm>
            <a:off x="762000" y="2413000"/>
            <a:ext cx="11480800" cy="636270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hape 4"/>
          <p:cNvSpPr>
            <a:spLocks noGrp="1"/>
          </p:cNvSpPr>
          <p:nvPr>
            <p:ph type="sldNum" sz="quarter" idx="2"/>
          </p:nvPr>
        </p:nvSpPr>
        <p:spPr>
          <a:xfrm>
            <a:off x="6311798" y="9258300"/>
            <a:ext cx="368504" cy="374600"/>
          </a:xfrm>
          <a:prstGeom prst="rect">
            <a:avLst/>
          </a:prstGeom>
          <a:ln w="12700">
            <a:miter lim="400000"/>
          </a:ln>
        </p:spPr>
        <p:txBody>
          <a:bodyPr wrap="none" lIns="50800" tIns="50800" rIns="50800" bIns="50800">
            <a:spAutoFit/>
          </a:bodyPr>
          <a:lstStyle>
            <a:lvl1pPr>
              <a:defRPr sz="1800">
                <a:latin typeface="+mn-lt"/>
                <a:ea typeface="+mn-ea"/>
                <a:cs typeface="+mn-cs"/>
                <a:sym typeface="Helvetica Neue"/>
              </a:defRPr>
            </a:lvl1pPr>
          </a:lstStyle>
          <a:p>
            <a:pPr>
              <a:defRPr>
                <a:effectLst/>
              </a:defRPr>
            </a:pPr>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ctr" defTabSz="584200" rtl="0" latinLnBrk="0">
        <a:lnSpc>
          <a:spcPct val="100000"/>
        </a:lnSpc>
        <a:spcBef>
          <a:spcPts val="0"/>
        </a:spcBef>
        <a:spcAft>
          <a:spcPts val="0"/>
        </a:spcAft>
        <a:buClrTx/>
        <a:buSzTx/>
        <a:buFontTx/>
        <a:buNone/>
        <a:tabLst/>
        <a:defRPr sz="6400" b="1" i="0" u="none" strike="noStrike" cap="none" spc="0" baseline="0">
          <a:ln>
            <a:noFill/>
          </a:ln>
          <a:solidFill>
            <a:srgbClr val="FFFFFF"/>
          </a:solidFill>
          <a:effectLst>
            <a:outerShdw blurRad="50800" dist="25400" dir="5400000" rotWithShape="0">
              <a:srgbClr val="000000"/>
            </a:outerShdw>
          </a:effectLst>
          <a:uFillTx/>
          <a:latin typeface="+mn-lt"/>
          <a:ea typeface="+mn-ea"/>
          <a:cs typeface="+mn-cs"/>
          <a:sym typeface="Helvetica Neue"/>
        </a:defRPr>
      </a:lvl1pPr>
      <a:lvl2pPr marL="0" marR="0" indent="228600" algn="ctr" defTabSz="584200" rtl="0" latinLnBrk="0">
        <a:lnSpc>
          <a:spcPct val="100000"/>
        </a:lnSpc>
        <a:spcBef>
          <a:spcPts val="0"/>
        </a:spcBef>
        <a:spcAft>
          <a:spcPts val="0"/>
        </a:spcAft>
        <a:buClrTx/>
        <a:buSzTx/>
        <a:buFontTx/>
        <a:buNone/>
        <a:tabLst/>
        <a:defRPr sz="6400" b="1" i="0" u="none" strike="noStrike" cap="none" spc="0" baseline="0">
          <a:ln>
            <a:noFill/>
          </a:ln>
          <a:solidFill>
            <a:srgbClr val="FFFFFF"/>
          </a:solidFill>
          <a:effectLst>
            <a:outerShdw blurRad="50800" dist="25400" dir="5400000" rotWithShape="0">
              <a:srgbClr val="000000"/>
            </a:outerShdw>
          </a:effectLst>
          <a:uFillTx/>
          <a:latin typeface="+mn-lt"/>
          <a:ea typeface="+mn-ea"/>
          <a:cs typeface="+mn-cs"/>
          <a:sym typeface="Helvetica Neue"/>
        </a:defRPr>
      </a:lvl2pPr>
      <a:lvl3pPr marL="0" marR="0" indent="457200" algn="ctr" defTabSz="584200" rtl="0" latinLnBrk="0">
        <a:lnSpc>
          <a:spcPct val="100000"/>
        </a:lnSpc>
        <a:spcBef>
          <a:spcPts val="0"/>
        </a:spcBef>
        <a:spcAft>
          <a:spcPts val="0"/>
        </a:spcAft>
        <a:buClrTx/>
        <a:buSzTx/>
        <a:buFontTx/>
        <a:buNone/>
        <a:tabLst/>
        <a:defRPr sz="6400" b="1" i="0" u="none" strike="noStrike" cap="none" spc="0" baseline="0">
          <a:ln>
            <a:noFill/>
          </a:ln>
          <a:solidFill>
            <a:srgbClr val="FFFFFF"/>
          </a:solidFill>
          <a:effectLst>
            <a:outerShdw blurRad="50800" dist="25400" dir="5400000" rotWithShape="0">
              <a:srgbClr val="000000"/>
            </a:outerShdw>
          </a:effectLst>
          <a:uFillTx/>
          <a:latin typeface="+mn-lt"/>
          <a:ea typeface="+mn-ea"/>
          <a:cs typeface="+mn-cs"/>
          <a:sym typeface="Helvetica Neue"/>
        </a:defRPr>
      </a:lvl3pPr>
      <a:lvl4pPr marL="0" marR="0" indent="685800" algn="ctr" defTabSz="584200" rtl="0" latinLnBrk="0">
        <a:lnSpc>
          <a:spcPct val="100000"/>
        </a:lnSpc>
        <a:spcBef>
          <a:spcPts val="0"/>
        </a:spcBef>
        <a:spcAft>
          <a:spcPts val="0"/>
        </a:spcAft>
        <a:buClrTx/>
        <a:buSzTx/>
        <a:buFontTx/>
        <a:buNone/>
        <a:tabLst/>
        <a:defRPr sz="6400" b="1" i="0" u="none" strike="noStrike" cap="none" spc="0" baseline="0">
          <a:ln>
            <a:noFill/>
          </a:ln>
          <a:solidFill>
            <a:srgbClr val="FFFFFF"/>
          </a:solidFill>
          <a:effectLst>
            <a:outerShdw blurRad="50800" dist="25400" dir="5400000" rotWithShape="0">
              <a:srgbClr val="000000"/>
            </a:outerShdw>
          </a:effectLst>
          <a:uFillTx/>
          <a:latin typeface="+mn-lt"/>
          <a:ea typeface="+mn-ea"/>
          <a:cs typeface="+mn-cs"/>
          <a:sym typeface="Helvetica Neue"/>
        </a:defRPr>
      </a:lvl4pPr>
      <a:lvl5pPr marL="0" marR="0" indent="914400" algn="ctr" defTabSz="584200" rtl="0" latinLnBrk="0">
        <a:lnSpc>
          <a:spcPct val="100000"/>
        </a:lnSpc>
        <a:spcBef>
          <a:spcPts val="0"/>
        </a:spcBef>
        <a:spcAft>
          <a:spcPts val="0"/>
        </a:spcAft>
        <a:buClrTx/>
        <a:buSzTx/>
        <a:buFontTx/>
        <a:buNone/>
        <a:tabLst/>
        <a:defRPr sz="6400" b="1" i="0" u="none" strike="noStrike" cap="none" spc="0" baseline="0">
          <a:ln>
            <a:noFill/>
          </a:ln>
          <a:solidFill>
            <a:srgbClr val="FFFFFF"/>
          </a:solidFill>
          <a:effectLst>
            <a:outerShdw blurRad="50800" dist="25400" dir="5400000" rotWithShape="0">
              <a:srgbClr val="000000"/>
            </a:outerShdw>
          </a:effectLst>
          <a:uFillTx/>
          <a:latin typeface="+mn-lt"/>
          <a:ea typeface="+mn-ea"/>
          <a:cs typeface="+mn-cs"/>
          <a:sym typeface="Helvetica Neue"/>
        </a:defRPr>
      </a:lvl5pPr>
      <a:lvl6pPr marL="0" marR="0" indent="1143000" algn="ctr" defTabSz="584200" rtl="0" latinLnBrk="0">
        <a:lnSpc>
          <a:spcPct val="100000"/>
        </a:lnSpc>
        <a:spcBef>
          <a:spcPts val="0"/>
        </a:spcBef>
        <a:spcAft>
          <a:spcPts val="0"/>
        </a:spcAft>
        <a:buClrTx/>
        <a:buSzTx/>
        <a:buFontTx/>
        <a:buNone/>
        <a:tabLst/>
        <a:defRPr sz="6400" b="1" i="0" u="none" strike="noStrike" cap="none" spc="0" baseline="0">
          <a:ln>
            <a:noFill/>
          </a:ln>
          <a:solidFill>
            <a:srgbClr val="FFFFFF"/>
          </a:solidFill>
          <a:effectLst>
            <a:outerShdw blurRad="50800" dist="25400" dir="5400000" rotWithShape="0">
              <a:srgbClr val="000000"/>
            </a:outerShdw>
          </a:effectLst>
          <a:uFillTx/>
          <a:latin typeface="+mn-lt"/>
          <a:ea typeface="+mn-ea"/>
          <a:cs typeface="+mn-cs"/>
          <a:sym typeface="Helvetica Neue"/>
        </a:defRPr>
      </a:lvl6pPr>
      <a:lvl7pPr marL="0" marR="0" indent="1371600" algn="ctr" defTabSz="584200" rtl="0" latinLnBrk="0">
        <a:lnSpc>
          <a:spcPct val="100000"/>
        </a:lnSpc>
        <a:spcBef>
          <a:spcPts val="0"/>
        </a:spcBef>
        <a:spcAft>
          <a:spcPts val="0"/>
        </a:spcAft>
        <a:buClrTx/>
        <a:buSzTx/>
        <a:buFontTx/>
        <a:buNone/>
        <a:tabLst/>
        <a:defRPr sz="6400" b="1" i="0" u="none" strike="noStrike" cap="none" spc="0" baseline="0">
          <a:ln>
            <a:noFill/>
          </a:ln>
          <a:solidFill>
            <a:srgbClr val="FFFFFF"/>
          </a:solidFill>
          <a:effectLst>
            <a:outerShdw blurRad="50800" dist="25400" dir="5400000" rotWithShape="0">
              <a:srgbClr val="000000"/>
            </a:outerShdw>
          </a:effectLst>
          <a:uFillTx/>
          <a:latin typeface="+mn-lt"/>
          <a:ea typeface="+mn-ea"/>
          <a:cs typeface="+mn-cs"/>
          <a:sym typeface="Helvetica Neue"/>
        </a:defRPr>
      </a:lvl7pPr>
      <a:lvl8pPr marL="0" marR="0" indent="1600200" algn="ctr" defTabSz="584200" rtl="0" latinLnBrk="0">
        <a:lnSpc>
          <a:spcPct val="100000"/>
        </a:lnSpc>
        <a:spcBef>
          <a:spcPts val="0"/>
        </a:spcBef>
        <a:spcAft>
          <a:spcPts val="0"/>
        </a:spcAft>
        <a:buClrTx/>
        <a:buSzTx/>
        <a:buFontTx/>
        <a:buNone/>
        <a:tabLst/>
        <a:defRPr sz="6400" b="1" i="0" u="none" strike="noStrike" cap="none" spc="0" baseline="0">
          <a:ln>
            <a:noFill/>
          </a:ln>
          <a:solidFill>
            <a:srgbClr val="FFFFFF"/>
          </a:solidFill>
          <a:effectLst>
            <a:outerShdw blurRad="50800" dist="25400" dir="5400000" rotWithShape="0">
              <a:srgbClr val="000000"/>
            </a:outerShdw>
          </a:effectLst>
          <a:uFillTx/>
          <a:latin typeface="+mn-lt"/>
          <a:ea typeface="+mn-ea"/>
          <a:cs typeface="+mn-cs"/>
          <a:sym typeface="Helvetica Neue"/>
        </a:defRPr>
      </a:lvl8pPr>
      <a:lvl9pPr marL="0" marR="0" indent="1828800" algn="ctr" defTabSz="584200" rtl="0" latinLnBrk="0">
        <a:lnSpc>
          <a:spcPct val="100000"/>
        </a:lnSpc>
        <a:spcBef>
          <a:spcPts val="0"/>
        </a:spcBef>
        <a:spcAft>
          <a:spcPts val="0"/>
        </a:spcAft>
        <a:buClrTx/>
        <a:buSzTx/>
        <a:buFontTx/>
        <a:buNone/>
        <a:tabLst/>
        <a:defRPr sz="6400" b="1" i="0" u="none" strike="noStrike" cap="none" spc="0" baseline="0">
          <a:ln>
            <a:noFill/>
          </a:ln>
          <a:solidFill>
            <a:srgbClr val="FFFFFF"/>
          </a:solidFill>
          <a:effectLst>
            <a:outerShdw blurRad="50800" dist="25400" dir="5400000" rotWithShape="0">
              <a:srgbClr val="000000"/>
            </a:outerShdw>
          </a:effectLst>
          <a:uFillTx/>
          <a:latin typeface="+mn-lt"/>
          <a:ea typeface="+mn-ea"/>
          <a:cs typeface="+mn-cs"/>
          <a:sym typeface="Helvetica Neue"/>
        </a:defRPr>
      </a:lvl9pPr>
    </p:titleStyle>
    <p:bodyStyle>
      <a:lvl1pPr marL="406400" marR="0" indent="-406400" algn="l" defTabSz="584200" rtl="0" latinLnBrk="0">
        <a:lnSpc>
          <a:spcPct val="100000"/>
        </a:lnSpc>
        <a:spcBef>
          <a:spcPts val="4200"/>
        </a:spcBef>
        <a:spcAft>
          <a:spcPts val="0"/>
        </a:spcAft>
        <a:buClrTx/>
        <a:buSzPct val="75000"/>
        <a:buFontTx/>
        <a:buChar char="•"/>
        <a:tabLst/>
        <a:defRPr sz="3400" b="0" i="0" u="none" strike="noStrike" cap="none" spc="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1pPr>
      <a:lvl2pPr marL="812800" marR="0" indent="-406400" algn="l" defTabSz="584200" rtl="0" latinLnBrk="0">
        <a:lnSpc>
          <a:spcPct val="100000"/>
        </a:lnSpc>
        <a:spcBef>
          <a:spcPts val="4200"/>
        </a:spcBef>
        <a:spcAft>
          <a:spcPts val="0"/>
        </a:spcAft>
        <a:buClrTx/>
        <a:buSzPct val="75000"/>
        <a:buFontTx/>
        <a:buChar char="•"/>
        <a:tabLst/>
        <a:defRPr sz="3400" b="0" i="0" u="none" strike="noStrike" cap="none" spc="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2pPr>
      <a:lvl3pPr marL="1219200" marR="0" indent="-406400" algn="l" defTabSz="584200" rtl="0" latinLnBrk="0">
        <a:lnSpc>
          <a:spcPct val="100000"/>
        </a:lnSpc>
        <a:spcBef>
          <a:spcPts val="4200"/>
        </a:spcBef>
        <a:spcAft>
          <a:spcPts val="0"/>
        </a:spcAft>
        <a:buClrTx/>
        <a:buSzPct val="75000"/>
        <a:buFontTx/>
        <a:buChar char="•"/>
        <a:tabLst/>
        <a:defRPr sz="3400" b="0" i="0" u="none" strike="noStrike" cap="none" spc="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3pPr>
      <a:lvl4pPr marL="1625600" marR="0" indent="-406400" algn="l" defTabSz="584200" rtl="0" latinLnBrk="0">
        <a:lnSpc>
          <a:spcPct val="100000"/>
        </a:lnSpc>
        <a:spcBef>
          <a:spcPts val="4200"/>
        </a:spcBef>
        <a:spcAft>
          <a:spcPts val="0"/>
        </a:spcAft>
        <a:buClrTx/>
        <a:buSzPct val="75000"/>
        <a:buFontTx/>
        <a:buChar char="•"/>
        <a:tabLst/>
        <a:defRPr sz="3400" b="0" i="0" u="none" strike="noStrike" cap="none" spc="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4pPr>
      <a:lvl5pPr marL="2032000" marR="0" indent="-406400" algn="l" defTabSz="584200" rtl="0" latinLnBrk="0">
        <a:lnSpc>
          <a:spcPct val="100000"/>
        </a:lnSpc>
        <a:spcBef>
          <a:spcPts val="4200"/>
        </a:spcBef>
        <a:spcAft>
          <a:spcPts val="0"/>
        </a:spcAft>
        <a:buClrTx/>
        <a:buSzPct val="75000"/>
        <a:buFontTx/>
        <a:buChar char="•"/>
        <a:tabLst/>
        <a:defRPr sz="3400" b="0" i="0" u="none" strike="noStrike" cap="none" spc="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5pPr>
      <a:lvl6pPr marL="2438400" marR="0" indent="-406400" algn="l" defTabSz="584200" rtl="0" latinLnBrk="0">
        <a:lnSpc>
          <a:spcPct val="100000"/>
        </a:lnSpc>
        <a:spcBef>
          <a:spcPts val="4200"/>
        </a:spcBef>
        <a:spcAft>
          <a:spcPts val="0"/>
        </a:spcAft>
        <a:buClrTx/>
        <a:buSzPct val="75000"/>
        <a:buFontTx/>
        <a:buChar char="•"/>
        <a:tabLst/>
        <a:defRPr sz="3400" b="0" i="0" u="none" strike="noStrike" cap="none" spc="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6pPr>
      <a:lvl7pPr marL="2844800" marR="0" indent="-406400" algn="l" defTabSz="584200" rtl="0" latinLnBrk="0">
        <a:lnSpc>
          <a:spcPct val="100000"/>
        </a:lnSpc>
        <a:spcBef>
          <a:spcPts val="4200"/>
        </a:spcBef>
        <a:spcAft>
          <a:spcPts val="0"/>
        </a:spcAft>
        <a:buClrTx/>
        <a:buSzPct val="75000"/>
        <a:buFontTx/>
        <a:buChar char="•"/>
        <a:tabLst/>
        <a:defRPr sz="3400" b="0" i="0" u="none" strike="noStrike" cap="none" spc="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7pPr>
      <a:lvl8pPr marL="3251200" marR="0" indent="-406400" algn="l" defTabSz="584200" rtl="0" latinLnBrk="0">
        <a:lnSpc>
          <a:spcPct val="100000"/>
        </a:lnSpc>
        <a:spcBef>
          <a:spcPts val="4200"/>
        </a:spcBef>
        <a:spcAft>
          <a:spcPts val="0"/>
        </a:spcAft>
        <a:buClrTx/>
        <a:buSzPct val="75000"/>
        <a:buFontTx/>
        <a:buChar char="•"/>
        <a:tabLst/>
        <a:defRPr sz="3400" b="0" i="0" u="none" strike="noStrike" cap="none" spc="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8pPr>
      <a:lvl9pPr marL="3657600" marR="0" indent="-406400" algn="l" defTabSz="584200" rtl="0" latinLnBrk="0">
        <a:lnSpc>
          <a:spcPct val="100000"/>
        </a:lnSpc>
        <a:spcBef>
          <a:spcPts val="4200"/>
        </a:spcBef>
        <a:spcAft>
          <a:spcPts val="0"/>
        </a:spcAft>
        <a:buClrTx/>
        <a:buSzPct val="75000"/>
        <a:buFontTx/>
        <a:buChar char="•"/>
        <a:tabLst/>
        <a:defRPr sz="3400" b="0" i="0" u="none" strike="noStrike" cap="none" spc="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9pPr>
    </p:bodyStyle>
    <p:otherStyle>
      <a:lvl1pPr marL="0" marR="0" indent="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1pPr>
      <a:lvl2pPr marL="0" marR="0" indent="2286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2pPr>
      <a:lvl3pPr marL="0" marR="0" indent="4572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3pPr>
      <a:lvl4pPr marL="0" marR="0" indent="6858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4pPr>
      <a:lvl5pPr marL="0" marR="0" indent="9144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5pPr>
      <a:lvl6pPr marL="0" marR="0" indent="11430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6pPr>
      <a:lvl7pPr marL="0" marR="0" indent="13716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7pPr>
      <a:lvl8pPr marL="0" marR="0" indent="16002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8pPr>
      <a:lvl9pPr marL="0" marR="0" indent="18288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05.tif"/><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107.png"/><Relationship Id="rId4" Type="http://schemas.openxmlformats.org/officeDocument/2006/relationships/image" Target="../media/image106.png"/></Relationships>
</file>

<file path=ppt/slides/_rels/slide11.xml.rels><?xml version="1.0" encoding="UTF-8" standalone="yes"?>
<Relationships xmlns="http://schemas.openxmlformats.org/package/2006/relationships"><Relationship Id="rId3" Type="http://schemas.openxmlformats.org/officeDocument/2006/relationships/image" Target="../media/image108.tif"/><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111.tif"/><Relationship Id="rId5" Type="http://schemas.openxmlformats.org/officeDocument/2006/relationships/image" Target="../media/image110.jpeg"/><Relationship Id="rId4" Type="http://schemas.openxmlformats.org/officeDocument/2006/relationships/image" Target="../media/image109.tif"/></Relationships>
</file>

<file path=ppt/slides/_rels/slide12.xml.rels><?xml version="1.0" encoding="UTF-8" standalone="yes"?>
<Relationships xmlns="http://schemas.openxmlformats.org/package/2006/relationships"><Relationship Id="rId3" Type="http://schemas.openxmlformats.org/officeDocument/2006/relationships/image" Target="../media/image113.tif"/><Relationship Id="rId7" Type="http://schemas.openxmlformats.org/officeDocument/2006/relationships/image" Target="../media/image117.png"/><Relationship Id="rId2" Type="http://schemas.openxmlformats.org/officeDocument/2006/relationships/image" Target="../media/image112.tif"/><Relationship Id="rId1" Type="http://schemas.openxmlformats.org/officeDocument/2006/relationships/slideLayout" Target="../slideLayouts/slideLayout5.xml"/><Relationship Id="rId6" Type="http://schemas.openxmlformats.org/officeDocument/2006/relationships/image" Target="../media/image116.tif"/><Relationship Id="rId5" Type="http://schemas.openxmlformats.org/officeDocument/2006/relationships/image" Target="../media/image115.tif"/><Relationship Id="rId4" Type="http://schemas.openxmlformats.org/officeDocument/2006/relationships/image" Target="../media/image114.tif"/></Relationships>
</file>

<file path=ppt/slides/_rels/slide13.xml.rels><?xml version="1.0" encoding="UTF-8" standalone="yes"?>
<Relationships xmlns="http://schemas.openxmlformats.org/package/2006/relationships"><Relationship Id="rId2" Type="http://schemas.openxmlformats.org/officeDocument/2006/relationships/image" Target="../media/image118.tif"/><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png"/><Relationship Id="rId1" Type="http://schemas.openxmlformats.org/officeDocument/2006/relationships/slideLayout" Target="../slideLayouts/slideLayout6.xml"/><Relationship Id="rId5" Type="http://schemas.openxmlformats.org/officeDocument/2006/relationships/image" Target="../media/image122.png"/><Relationship Id="rId4" Type="http://schemas.openxmlformats.org/officeDocument/2006/relationships/image" Target="../media/image121.jpeg"/></Relationships>
</file>

<file path=ppt/slides/_rels/slide15.xml.rels><?xml version="1.0" encoding="UTF-8" standalone="yes"?>
<Relationships xmlns="http://schemas.openxmlformats.org/package/2006/relationships"><Relationship Id="rId8" Type="http://schemas.openxmlformats.org/officeDocument/2006/relationships/image" Target="../media/image129.tif"/><Relationship Id="rId3" Type="http://schemas.openxmlformats.org/officeDocument/2006/relationships/image" Target="../media/image124.tif"/><Relationship Id="rId7" Type="http://schemas.openxmlformats.org/officeDocument/2006/relationships/image" Target="../media/image128.tif"/><Relationship Id="rId2" Type="http://schemas.openxmlformats.org/officeDocument/2006/relationships/image" Target="../media/image123.tif"/><Relationship Id="rId1" Type="http://schemas.openxmlformats.org/officeDocument/2006/relationships/slideLayout" Target="../slideLayouts/slideLayout6.xml"/><Relationship Id="rId6" Type="http://schemas.openxmlformats.org/officeDocument/2006/relationships/image" Target="../media/image127.tif"/><Relationship Id="rId5" Type="http://schemas.openxmlformats.org/officeDocument/2006/relationships/image" Target="../media/image126.tif"/><Relationship Id="rId4" Type="http://schemas.openxmlformats.org/officeDocument/2006/relationships/image" Target="../media/image125.tif"/></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t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image" Target="../media/image8.tif"/><Relationship Id="rId7" Type="http://schemas.openxmlformats.org/officeDocument/2006/relationships/image" Target="../media/image12.tif"/><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11.tif"/><Relationship Id="rId5" Type="http://schemas.openxmlformats.org/officeDocument/2006/relationships/image" Target="../media/image10.tif"/><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6.tif"/><Relationship Id="rId2" Type="http://schemas.openxmlformats.org/officeDocument/2006/relationships/image" Target="../media/image15.tif"/><Relationship Id="rId1" Type="http://schemas.openxmlformats.org/officeDocument/2006/relationships/slideLayout" Target="../slideLayouts/slideLayout5.xml"/><Relationship Id="rId5" Type="http://schemas.openxmlformats.org/officeDocument/2006/relationships/image" Target="../media/image18.tif"/><Relationship Id="rId4" Type="http://schemas.openxmlformats.org/officeDocument/2006/relationships/image" Target="../media/image17.ti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image" Target="../media/image23.tif"/><Relationship Id="rId3" Type="http://schemas.openxmlformats.org/officeDocument/2006/relationships/image" Target="../media/image1.png"/><Relationship Id="rId7" Type="http://schemas.openxmlformats.org/officeDocument/2006/relationships/image" Target="../media/image22.tif"/><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21.tif"/><Relationship Id="rId5" Type="http://schemas.openxmlformats.org/officeDocument/2006/relationships/image" Target="../media/image20.tif"/><Relationship Id="rId4" Type="http://schemas.openxmlformats.org/officeDocument/2006/relationships/image" Target="../media/image19.png"/><Relationship Id="rId9" Type="http://schemas.openxmlformats.org/officeDocument/2006/relationships/image" Target="../media/image24.jpeg"/></Relationships>
</file>

<file path=ppt/slides/_rels/slide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25.png"/><Relationship Id="rId7" Type="http://schemas.openxmlformats.org/officeDocument/2006/relationships/image" Target="../media/image19.png"/><Relationship Id="rId12" Type="http://schemas.openxmlformats.org/officeDocument/2006/relationships/image" Target="../media/image32.tif"/><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28.jpeg"/><Relationship Id="rId11" Type="http://schemas.openxmlformats.org/officeDocument/2006/relationships/image" Target="../media/image31.tif"/><Relationship Id="rId5" Type="http://schemas.openxmlformats.org/officeDocument/2006/relationships/image" Target="../media/image27.tif"/><Relationship Id="rId10" Type="http://schemas.openxmlformats.org/officeDocument/2006/relationships/image" Target="../media/image30.tif"/><Relationship Id="rId4" Type="http://schemas.openxmlformats.org/officeDocument/2006/relationships/image" Target="../media/image26.png"/><Relationship Id="rId9" Type="http://schemas.openxmlformats.org/officeDocument/2006/relationships/image" Target="../media/image29.tif"/></Relationships>
</file>

<file path=ppt/slides/_rels/slide8.xml.rels><?xml version="1.0" encoding="UTF-8" standalone="yes"?>
<Relationships xmlns="http://schemas.openxmlformats.org/package/2006/relationships"><Relationship Id="rId3" Type="http://schemas.openxmlformats.org/officeDocument/2006/relationships/image" Target="../media/image33.ti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3" Type="http://schemas.openxmlformats.org/officeDocument/2006/relationships/image" Target="../media/image44.tif"/><Relationship Id="rId18" Type="http://schemas.openxmlformats.org/officeDocument/2006/relationships/image" Target="../media/image49.tif"/><Relationship Id="rId26" Type="http://schemas.openxmlformats.org/officeDocument/2006/relationships/image" Target="../media/image57.tif"/><Relationship Id="rId39" Type="http://schemas.openxmlformats.org/officeDocument/2006/relationships/image" Target="../media/image70.tif"/><Relationship Id="rId21" Type="http://schemas.openxmlformats.org/officeDocument/2006/relationships/image" Target="../media/image52.tif"/><Relationship Id="rId34" Type="http://schemas.openxmlformats.org/officeDocument/2006/relationships/image" Target="../media/image65.tif"/><Relationship Id="rId42" Type="http://schemas.openxmlformats.org/officeDocument/2006/relationships/image" Target="../media/image73.tif"/><Relationship Id="rId47" Type="http://schemas.openxmlformats.org/officeDocument/2006/relationships/image" Target="../media/image78.tif"/><Relationship Id="rId50" Type="http://schemas.openxmlformats.org/officeDocument/2006/relationships/image" Target="../media/image81.tif"/><Relationship Id="rId55" Type="http://schemas.openxmlformats.org/officeDocument/2006/relationships/image" Target="../media/image86.tif"/><Relationship Id="rId63" Type="http://schemas.openxmlformats.org/officeDocument/2006/relationships/image" Target="../media/image94.tif"/><Relationship Id="rId68" Type="http://schemas.openxmlformats.org/officeDocument/2006/relationships/image" Target="../media/image99.tif"/><Relationship Id="rId7" Type="http://schemas.openxmlformats.org/officeDocument/2006/relationships/image" Target="../media/image38.tif"/><Relationship Id="rId71" Type="http://schemas.openxmlformats.org/officeDocument/2006/relationships/image" Target="../media/image102.tif"/><Relationship Id="rId2" Type="http://schemas.openxmlformats.org/officeDocument/2006/relationships/notesSlide" Target="../notesSlides/notesSlide5.xml"/><Relationship Id="rId16" Type="http://schemas.openxmlformats.org/officeDocument/2006/relationships/image" Target="../media/image47.tif"/><Relationship Id="rId29" Type="http://schemas.openxmlformats.org/officeDocument/2006/relationships/image" Target="../media/image60.tif"/><Relationship Id="rId11" Type="http://schemas.openxmlformats.org/officeDocument/2006/relationships/image" Target="../media/image42.tif"/><Relationship Id="rId24" Type="http://schemas.openxmlformats.org/officeDocument/2006/relationships/image" Target="../media/image55.tif"/><Relationship Id="rId32" Type="http://schemas.openxmlformats.org/officeDocument/2006/relationships/image" Target="../media/image63.tif"/><Relationship Id="rId37" Type="http://schemas.openxmlformats.org/officeDocument/2006/relationships/image" Target="../media/image68.tif"/><Relationship Id="rId40" Type="http://schemas.openxmlformats.org/officeDocument/2006/relationships/image" Target="../media/image71.tif"/><Relationship Id="rId45" Type="http://schemas.openxmlformats.org/officeDocument/2006/relationships/image" Target="../media/image76.tif"/><Relationship Id="rId53" Type="http://schemas.openxmlformats.org/officeDocument/2006/relationships/image" Target="../media/image84.tif"/><Relationship Id="rId58" Type="http://schemas.openxmlformats.org/officeDocument/2006/relationships/image" Target="../media/image89.tif"/><Relationship Id="rId66" Type="http://schemas.openxmlformats.org/officeDocument/2006/relationships/image" Target="../media/image97.tif"/><Relationship Id="rId5" Type="http://schemas.openxmlformats.org/officeDocument/2006/relationships/image" Target="../media/image36.tif"/><Relationship Id="rId15" Type="http://schemas.openxmlformats.org/officeDocument/2006/relationships/image" Target="../media/image46.tif"/><Relationship Id="rId23" Type="http://schemas.openxmlformats.org/officeDocument/2006/relationships/image" Target="../media/image54.tif"/><Relationship Id="rId28" Type="http://schemas.openxmlformats.org/officeDocument/2006/relationships/image" Target="../media/image59.tif"/><Relationship Id="rId36" Type="http://schemas.openxmlformats.org/officeDocument/2006/relationships/image" Target="../media/image67.tif"/><Relationship Id="rId49" Type="http://schemas.openxmlformats.org/officeDocument/2006/relationships/image" Target="../media/image80.tif"/><Relationship Id="rId57" Type="http://schemas.openxmlformats.org/officeDocument/2006/relationships/image" Target="../media/image88.tif"/><Relationship Id="rId61" Type="http://schemas.openxmlformats.org/officeDocument/2006/relationships/image" Target="../media/image92.tif"/><Relationship Id="rId10" Type="http://schemas.openxmlformats.org/officeDocument/2006/relationships/image" Target="../media/image41.tif"/><Relationship Id="rId19" Type="http://schemas.openxmlformats.org/officeDocument/2006/relationships/image" Target="../media/image50.tif"/><Relationship Id="rId31" Type="http://schemas.openxmlformats.org/officeDocument/2006/relationships/image" Target="../media/image62.tif"/><Relationship Id="rId44" Type="http://schemas.openxmlformats.org/officeDocument/2006/relationships/image" Target="../media/image75.tif"/><Relationship Id="rId52" Type="http://schemas.openxmlformats.org/officeDocument/2006/relationships/image" Target="../media/image83.tif"/><Relationship Id="rId60" Type="http://schemas.openxmlformats.org/officeDocument/2006/relationships/image" Target="../media/image91.tif"/><Relationship Id="rId65" Type="http://schemas.openxmlformats.org/officeDocument/2006/relationships/image" Target="../media/image96.tif"/><Relationship Id="rId73" Type="http://schemas.openxmlformats.org/officeDocument/2006/relationships/image" Target="../media/image104.tif"/><Relationship Id="rId4" Type="http://schemas.openxmlformats.org/officeDocument/2006/relationships/image" Target="../media/image35.tif"/><Relationship Id="rId9" Type="http://schemas.openxmlformats.org/officeDocument/2006/relationships/image" Target="../media/image40.tif"/><Relationship Id="rId14" Type="http://schemas.openxmlformats.org/officeDocument/2006/relationships/image" Target="../media/image45.tif"/><Relationship Id="rId22" Type="http://schemas.openxmlformats.org/officeDocument/2006/relationships/image" Target="../media/image53.tif"/><Relationship Id="rId27" Type="http://schemas.openxmlformats.org/officeDocument/2006/relationships/image" Target="../media/image58.tif"/><Relationship Id="rId30" Type="http://schemas.openxmlformats.org/officeDocument/2006/relationships/image" Target="../media/image61.tif"/><Relationship Id="rId35" Type="http://schemas.openxmlformats.org/officeDocument/2006/relationships/image" Target="../media/image66.tif"/><Relationship Id="rId43" Type="http://schemas.openxmlformats.org/officeDocument/2006/relationships/image" Target="../media/image74.tif"/><Relationship Id="rId48" Type="http://schemas.openxmlformats.org/officeDocument/2006/relationships/image" Target="../media/image79.tif"/><Relationship Id="rId56" Type="http://schemas.openxmlformats.org/officeDocument/2006/relationships/image" Target="../media/image87.tif"/><Relationship Id="rId64" Type="http://schemas.openxmlformats.org/officeDocument/2006/relationships/image" Target="../media/image95.tif"/><Relationship Id="rId69" Type="http://schemas.openxmlformats.org/officeDocument/2006/relationships/image" Target="../media/image100.tif"/><Relationship Id="rId8" Type="http://schemas.openxmlformats.org/officeDocument/2006/relationships/image" Target="../media/image39.tif"/><Relationship Id="rId51" Type="http://schemas.openxmlformats.org/officeDocument/2006/relationships/image" Target="../media/image82.tif"/><Relationship Id="rId72" Type="http://schemas.openxmlformats.org/officeDocument/2006/relationships/image" Target="../media/image103.tif"/><Relationship Id="rId3" Type="http://schemas.openxmlformats.org/officeDocument/2006/relationships/image" Target="../media/image34.tif"/><Relationship Id="rId12" Type="http://schemas.openxmlformats.org/officeDocument/2006/relationships/image" Target="../media/image43.tif"/><Relationship Id="rId17" Type="http://schemas.openxmlformats.org/officeDocument/2006/relationships/image" Target="../media/image48.tif"/><Relationship Id="rId25" Type="http://schemas.openxmlformats.org/officeDocument/2006/relationships/image" Target="../media/image56.tif"/><Relationship Id="rId33" Type="http://schemas.openxmlformats.org/officeDocument/2006/relationships/image" Target="../media/image64.tif"/><Relationship Id="rId38" Type="http://schemas.openxmlformats.org/officeDocument/2006/relationships/image" Target="../media/image69.tif"/><Relationship Id="rId46" Type="http://schemas.openxmlformats.org/officeDocument/2006/relationships/image" Target="../media/image77.tif"/><Relationship Id="rId59" Type="http://schemas.openxmlformats.org/officeDocument/2006/relationships/image" Target="../media/image90.tif"/><Relationship Id="rId67" Type="http://schemas.openxmlformats.org/officeDocument/2006/relationships/image" Target="../media/image98.tif"/><Relationship Id="rId20" Type="http://schemas.openxmlformats.org/officeDocument/2006/relationships/image" Target="../media/image51.tif"/><Relationship Id="rId41" Type="http://schemas.openxmlformats.org/officeDocument/2006/relationships/image" Target="../media/image72.tif"/><Relationship Id="rId54" Type="http://schemas.openxmlformats.org/officeDocument/2006/relationships/image" Target="../media/image85.tif"/><Relationship Id="rId62" Type="http://schemas.openxmlformats.org/officeDocument/2006/relationships/image" Target="../media/image93.tif"/><Relationship Id="rId70" Type="http://schemas.openxmlformats.org/officeDocument/2006/relationships/image" Target="../media/image101.tif"/><Relationship Id="rId1" Type="http://schemas.openxmlformats.org/officeDocument/2006/relationships/slideLayout" Target="../slideLayouts/slideLayout5.xml"/><Relationship Id="rId6" Type="http://schemas.openxmlformats.org/officeDocument/2006/relationships/image" Target="../media/image37.t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 name="IMG_2494.jpeg" descr="Picture - Decorative" title="Picture - Decorative"/>
          <p:cNvPicPr>
            <a:picLocks noChangeAspect="1"/>
          </p:cNvPicPr>
          <p:nvPr/>
        </p:nvPicPr>
        <p:blipFill>
          <a:blip r:embed="rId2">
            <a:extLst/>
          </a:blip>
          <a:stretch>
            <a:fillRect/>
          </a:stretch>
        </p:blipFill>
        <p:spPr>
          <a:xfrm>
            <a:off x="7553130" y="5901033"/>
            <a:ext cx="5043772" cy="3352007"/>
          </a:xfrm>
          <a:prstGeom prst="rect">
            <a:avLst/>
          </a:prstGeom>
          <a:ln w="63500">
            <a:solidFill>
              <a:srgbClr val="000000"/>
            </a:solidFill>
            <a:miter lim="400000"/>
          </a:ln>
        </p:spPr>
      </p:pic>
      <p:pic>
        <p:nvPicPr>
          <p:cNvPr id="120" name="IMG_9996.png" descr="Picture - Decorative" title="Picture - Decorative"/>
          <p:cNvPicPr>
            <a:picLocks noChangeAspect="1"/>
          </p:cNvPicPr>
          <p:nvPr/>
        </p:nvPicPr>
        <p:blipFill>
          <a:blip r:embed="rId3">
            <a:extLst/>
          </a:blip>
          <a:stretch>
            <a:fillRect/>
          </a:stretch>
        </p:blipFill>
        <p:spPr>
          <a:xfrm>
            <a:off x="5257690" y="5901166"/>
            <a:ext cx="2234793" cy="3351780"/>
          </a:xfrm>
          <a:prstGeom prst="rect">
            <a:avLst/>
          </a:prstGeom>
          <a:ln w="63500">
            <a:solidFill>
              <a:srgbClr val="000000"/>
            </a:solidFill>
            <a:miter lim="400000"/>
          </a:ln>
        </p:spPr>
      </p:pic>
      <p:pic>
        <p:nvPicPr>
          <p:cNvPr id="122" name="IMG_2727.jpeg" descr="Picture - Decorative" title="Picture - Decorative"/>
          <p:cNvPicPr>
            <a:picLocks noChangeAspect="1"/>
          </p:cNvPicPr>
          <p:nvPr/>
        </p:nvPicPr>
        <p:blipFill>
          <a:blip r:embed="rId4">
            <a:extLst/>
          </a:blip>
          <a:stretch>
            <a:fillRect/>
          </a:stretch>
        </p:blipFill>
        <p:spPr>
          <a:xfrm>
            <a:off x="213531" y="5915716"/>
            <a:ext cx="4983353" cy="3322642"/>
          </a:xfrm>
          <a:prstGeom prst="rect">
            <a:avLst/>
          </a:prstGeom>
          <a:ln w="63500">
            <a:solidFill>
              <a:srgbClr val="000000"/>
            </a:solidFill>
            <a:miter lim="400000"/>
          </a:ln>
        </p:spPr>
      </p:pic>
      <p:pic>
        <p:nvPicPr>
          <p:cNvPr id="123" name="Unknown.png" descr="Seal Belton ISD" title="Seal Belton ISD"/>
          <p:cNvPicPr>
            <a:picLocks noChangeAspect="1"/>
          </p:cNvPicPr>
          <p:nvPr/>
        </p:nvPicPr>
        <p:blipFill>
          <a:blip r:embed="rId5">
            <a:extLst/>
          </a:blip>
          <a:stretch>
            <a:fillRect/>
          </a:stretch>
        </p:blipFill>
        <p:spPr>
          <a:xfrm>
            <a:off x="1175757" y="647448"/>
            <a:ext cx="1917701" cy="1943101"/>
          </a:xfrm>
          <a:prstGeom prst="rect">
            <a:avLst/>
          </a:prstGeom>
          <a:ln w="12700">
            <a:miter lim="400000"/>
          </a:ln>
        </p:spPr>
      </p:pic>
      <p:sp>
        <p:nvSpPr>
          <p:cNvPr id="119" name="Shape 119"/>
          <p:cNvSpPr>
            <a:spLocks noGrp="1"/>
          </p:cNvSpPr>
          <p:nvPr>
            <p:ph type="ctrTitle"/>
          </p:nvPr>
        </p:nvSpPr>
        <p:spPr>
          <a:xfrm>
            <a:off x="749098" y="1483279"/>
            <a:ext cx="11728401" cy="3415110"/>
          </a:xfrm>
          <a:prstGeom prst="rect">
            <a:avLst/>
          </a:prstGeom>
        </p:spPr>
        <p:txBody>
          <a:bodyPr/>
          <a:lstStyle/>
          <a:p>
            <a:pPr defTabSz="350520">
              <a:defRPr sz="3840">
                <a:effectLst>
                  <a:outerShdw blurRad="30480" dist="15240" dir="5400000" rotWithShape="0">
                    <a:srgbClr val="000000"/>
                  </a:outerShdw>
                </a:effectLst>
              </a:defRPr>
            </a:pPr>
            <a:endParaRPr/>
          </a:p>
          <a:p>
            <a:pPr defTabSz="350520">
              <a:defRPr sz="5880">
                <a:effectLst>
                  <a:outerShdw blurRad="30480" dist="15240" dir="5400000" rotWithShape="0">
                    <a:srgbClr val="000000"/>
                  </a:outerShdw>
                </a:effectLst>
              </a:defRPr>
            </a:pPr>
            <a:r>
              <a:t>Digital Learning</a:t>
            </a:r>
          </a:p>
          <a:p>
            <a:pPr defTabSz="350520">
              <a:defRPr sz="5880">
                <a:effectLst>
                  <a:outerShdw blurRad="30480" dist="15240" dir="5400000" rotWithShape="0">
                    <a:srgbClr val="000000"/>
                  </a:outerShdw>
                </a:effectLst>
              </a:defRPr>
            </a:pPr>
            <a:r>
              <a:t>in </a:t>
            </a:r>
          </a:p>
          <a:p>
            <a:pPr defTabSz="350520">
              <a:defRPr sz="5880">
                <a:effectLst>
                  <a:outerShdw blurRad="30480" dist="15240" dir="5400000" rotWithShape="0">
                    <a:srgbClr val="000000"/>
                  </a:outerShdw>
                </a:effectLst>
              </a:defRPr>
            </a:pPr>
            <a:r>
              <a:t>Belton ISD</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5" name="Echo.tiff" descr="NBMS MultiMedia" title="NBMS MultiMedia"/>
          <p:cNvPicPr>
            <a:picLocks noChangeAspect="1"/>
          </p:cNvPicPr>
          <p:nvPr/>
        </p:nvPicPr>
        <p:blipFill>
          <a:blip r:embed="rId3">
            <a:extLst/>
          </a:blip>
          <a:stretch>
            <a:fillRect/>
          </a:stretch>
        </p:blipFill>
        <p:spPr>
          <a:xfrm>
            <a:off x="6592621" y="6281318"/>
            <a:ext cx="6256756" cy="3177259"/>
          </a:xfrm>
          <a:prstGeom prst="rect">
            <a:avLst/>
          </a:prstGeom>
          <a:ln w="12700">
            <a:miter lim="400000"/>
          </a:ln>
        </p:spPr>
      </p:pic>
      <p:pic>
        <p:nvPicPr>
          <p:cNvPr id="274" name="pasted-image.pdf" descr="echo" title="echo"/>
          <p:cNvPicPr>
            <a:picLocks noChangeAspect="1"/>
          </p:cNvPicPr>
          <p:nvPr/>
        </p:nvPicPr>
        <p:blipFill>
          <a:blip r:embed="rId4">
            <a:extLst/>
          </a:blip>
          <a:stretch>
            <a:fillRect/>
          </a:stretch>
        </p:blipFill>
        <p:spPr>
          <a:xfrm>
            <a:off x="229809" y="6281318"/>
            <a:ext cx="6721526" cy="3177259"/>
          </a:xfrm>
          <a:prstGeom prst="rect">
            <a:avLst/>
          </a:prstGeom>
          <a:ln w="12700">
            <a:miter lim="400000"/>
          </a:ln>
        </p:spPr>
      </p:pic>
      <p:pic>
        <p:nvPicPr>
          <p:cNvPr id="273" name="pasted-image.pdf" descr="chart - calendar" title="chart - calendar"/>
          <p:cNvPicPr>
            <a:picLocks noChangeAspect="1"/>
          </p:cNvPicPr>
          <p:nvPr/>
        </p:nvPicPr>
        <p:blipFill>
          <a:blip r:embed="rId5">
            <a:extLst/>
          </a:blip>
          <a:stretch>
            <a:fillRect/>
          </a:stretch>
        </p:blipFill>
        <p:spPr>
          <a:xfrm>
            <a:off x="1974238" y="2043950"/>
            <a:ext cx="9812478" cy="4125702"/>
          </a:xfrm>
          <a:prstGeom prst="rect">
            <a:avLst/>
          </a:prstGeom>
          <a:ln w="12700">
            <a:miter lim="400000"/>
          </a:ln>
        </p:spPr>
      </p:pic>
      <p:sp>
        <p:nvSpPr>
          <p:cNvPr id="272" name="Shape 272"/>
          <p:cNvSpPr>
            <a:spLocks noGrp="1"/>
          </p:cNvSpPr>
          <p:nvPr>
            <p:ph type="title"/>
          </p:nvPr>
        </p:nvSpPr>
        <p:spPr>
          <a:prstGeom prst="rect">
            <a:avLst/>
          </a:prstGeom>
        </p:spPr>
        <p:txBody>
          <a:bodyPr/>
          <a:lstStyle>
            <a:lvl1pPr>
              <a:defRPr sz="4400"/>
            </a:lvl1pPr>
          </a:lstStyle>
          <a:p>
            <a:r>
              <a:t>Learning Management System (Homeroom and Echo)</a:t>
            </a: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2" name="pasted-image.tiff" descr="picture - decorative" title="picture - decorative"/>
          <p:cNvPicPr>
            <a:picLocks noChangeAspect="1"/>
          </p:cNvPicPr>
          <p:nvPr/>
        </p:nvPicPr>
        <p:blipFill>
          <a:blip r:embed="rId3">
            <a:extLst/>
          </a:blip>
          <a:stretch>
            <a:fillRect/>
          </a:stretch>
        </p:blipFill>
        <p:spPr>
          <a:xfrm>
            <a:off x="7200734" y="6545592"/>
            <a:ext cx="4174320" cy="2784272"/>
          </a:xfrm>
          <a:prstGeom prst="rect">
            <a:avLst/>
          </a:prstGeom>
          <a:ln w="12700">
            <a:miter lim="400000"/>
          </a:ln>
        </p:spPr>
      </p:pic>
      <p:pic>
        <p:nvPicPr>
          <p:cNvPr id="281" name="pasted-image.tiff" descr="digital cafe" title="digital cafe"/>
          <p:cNvPicPr>
            <a:picLocks noChangeAspect="1"/>
          </p:cNvPicPr>
          <p:nvPr/>
        </p:nvPicPr>
        <p:blipFill>
          <a:blip r:embed="rId4">
            <a:extLst/>
          </a:blip>
          <a:stretch>
            <a:fillRect/>
          </a:stretch>
        </p:blipFill>
        <p:spPr>
          <a:xfrm>
            <a:off x="1081818" y="7020529"/>
            <a:ext cx="5124151" cy="1464044"/>
          </a:xfrm>
          <a:prstGeom prst="rect">
            <a:avLst/>
          </a:prstGeom>
          <a:ln w="12700">
            <a:miter lim="400000"/>
          </a:ln>
        </p:spPr>
      </p:pic>
      <p:pic>
        <p:nvPicPr>
          <p:cNvPr id="283" name="IMG_2495.jpeg" descr="picture - decorative" title="picture - decorative"/>
          <p:cNvPicPr>
            <a:picLocks noChangeAspect="1"/>
          </p:cNvPicPr>
          <p:nvPr/>
        </p:nvPicPr>
        <p:blipFill>
          <a:blip r:embed="rId5">
            <a:extLst/>
          </a:blip>
          <a:stretch>
            <a:fillRect/>
          </a:stretch>
        </p:blipFill>
        <p:spPr>
          <a:xfrm>
            <a:off x="6744192" y="2395980"/>
            <a:ext cx="5471848" cy="3649680"/>
          </a:xfrm>
          <a:prstGeom prst="rect">
            <a:avLst/>
          </a:prstGeom>
          <a:ln w="12700">
            <a:miter lim="400000"/>
          </a:ln>
        </p:spPr>
      </p:pic>
      <p:pic>
        <p:nvPicPr>
          <p:cNvPr id="280" name="pasted-image.tiff" descr="SAMR" title="SAMR"/>
          <p:cNvPicPr>
            <a:picLocks noChangeAspect="1"/>
          </p:cNvPicPr>
          <p:nvPr/>
        </p:nvPicPr>
        <p:blipFill>
          <a:blip r:embed="rId6">
            <a:extLst/>
          </a:blip>
          <a:stretch>
            <a:fillRect/>
          </a:stretch>
        </p:blipFill>
        <p:spPr>
          <a:xfrm>
            <a:off x="1167860" y="2444243"/>
            <a:ext cx="4701095" cy="3553153"/>
          </a:xfrm>
          <a:prstGeom prst="rect">
            <a:avLst/>
          </a:prstGeom>
          <a:ln w="12700">
            <a:miter lim="400000"/>
          </a:ln>
        </p:spPr>
      </p:pic>
      <p:sp>
        <p:nvSpPr>
          <p:cNvPr id="279" name="Shape 279"/>
          <p:cNvSpPr>
            <a:spLocks noGrp="1"/>
          </p:cNvSpPr>
          <p:nvPr>
            <p:ph type="title"/>
          </p:nvPr>
        </p:nvSpPr>
        <p:spPr>
          <a:prstGeom prst="rect">
            <a:avLst/>
          </a:prstGeom>
        </p:spPr>
        <p:txBody>
          <a:bodyPr/>
          <a:lstStyle>
            <a:lvl1pPr>
              <a:defRPr sz="4800"/>
            </a:lvl1pPr>
          </a:lstStyle>
          <a:p>
            <a:r>
              <a:t>On-going Professional Development</a:t>
            </a:r>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2" name="pasted-image.tiff" descr="picture of metal" title="picture of metal"/>
          <p:cNvPicPr>
            <a:picLocks noChangeAspect="1"/>
          </p:cNvPicPr>
          <p:nvPr/>
        </p:nvPicPr>
        <p:blipFill>
          <a:blip r:embed="rId2">
            <a:extLst/>
          </a:blip>
          <a:stretch>
            <a:fillRect/>
          </a:stretch>
        </p:blipFill>
        <p:spPr>
          <a:xfrm>
            <a:off x="8299811" y="6241513"/>
            <a:ext cx="2749332" cy="2749332"/>
          </a:xfrm>
          <a:prstGeom prst="rect">
            <a:avLst/>
          </a:prstGeom>
          <a:ln w="12700">
            <a:miter lim="400000"/>
          </a:ln>
        </p:spPr>
      </p:pic>
      <p:pic>
        <p:nvPicPr>
          <p:cNvPr id="293" name="pasted-image.tiff" descr="Bright Bytes" title="Bright Bytes"/>
          <p:cNvPicPr>
            <a:picLocks noChangeAspect="1"/>
          </p:cNvPicPr>
          <p:nvPr/>
        </p:nvPicPr>
        <p:blipFill>
          <a:blip r:embed="rId3">
            <a:extLst/>
          </a:blip>
          <a:stretch>
            <a:fillRect/>
          </a:stretch>
        </p:blipFill>
        <p:spPr>
          <a:xfrm>
            <a:off x="8299811" y="4619517"/>
            <a:ext cx="2749332" cy="1477767"/>
          </a:xfrm>
          <a:prstGeom prst="rect">
            <a:avLst/>
          </a:prstGeom>
          <a:ln w="12700">
            <a:miter lim="400000"/>
          </a:ln>
        </p:spPr>
      </p:pic>
      <p:pic>
        <p:nvPicPr>
          <p:cNvPr id="289" name="BNTHW ibook icon.tiff" descr="interactive book picture" title="interactive book picture"/>
          <p:cNvPicPr>
            <a:picLocks noChangeAspect="1"/>
          </p:cNvPicPr>
          <p:nvPr/>
        </p:nvPicPr>
        <p:blipFill>
          <a:blip r:embed="rId4">
            <a:extLst/>
          </a:blip>
          <a:stretch>
            <a:fillRect/>
          </a:stretch>
        </p:blipFill>
        <p:spPr>
          <a:xfrm>
            <a:off x="4620637" y="5262792"/>
            <a:ext cx="2749332" cy="3708401"/>
          </a:xfrm>
          <a:prstGeom prst="rect">
            <a:avLst/>
          </a:prstGeom>
          <a:ln w="12700">
            <a:miter lim="400000"/>
          </a:ln>
        </p:spPr>
      </p:pic>
      <p:pic>
        <p:nvPicPr>
          <p:cNvPr id="290" name="South Belton ibook icon.tiff" descr="South Belton ibook picture" title="South Belton ibook picture"/>
          <p:cNvPicPr>
            <a:picLocks noChangeAspect="1"/>
          </p:cNvPicPr>
          <p:nvPr/>
        </p:nvPicPr>
        <p:blipFill>
          <a:blip r:embed="rId5">
            <a:extLst/>
          </a:blip>
          <a:stretch>
            <a:fillRect/>
          </a:stretch>
        </p:blipFill>
        <p:spPr>
          <a:xfrm>
            <a:off x="941463" y="5275697"/>
            <a:ext cx="2749332" cy="3682591"/>
          </a:xfrm>
          <a:prstGeom prst="rect">
            <a:avLst/>
          </a:prstGeom>
          <a:ln w="12700">
            <a:miter lim="400000"/>
          </a:ln>
        </p:spPr>
      </p:pic>
      <p:pic>
        <p:nvPicPr>
          <p:cNvPr id="291" name="pasted-image.tiff" descr="Certified Google Educator Picture" title="Certified Google Educator Picture"/>
          <p:cNvPicPr>
            <a:picLocks noChangeAspect="1"/>
          </p:cNvPicPr>
          <p:nvPr/>
        </p:nvPicPr>
        <p:blipFill>
          <a:blip r:embed="rId6">
            <a:extLst/>
          </a:blip>
          <a:stretch>
            <a:fillRect/>
          </a:stretch>
        </p:blipFill>
        <p:spPr>
          <a:xfrm>
            <a:off x="8713913" y="2554161"/>
            <a:ext cx="1921128" cy="1921128"/>
          </a:xfrm>
          <a:prstGeom prst="rect">
            <a:avLst/>
          </a:prstGeom>
          <a:ln w="12700">
            <a:miter lim="400000"/>
          </a:ln>
        </p:spPr>
      </p:pic>
      <p:pic>
        <p:nvPicPr>
          <p:cNvPr id="288" name="ADS_horiz_lockup_Wht_1ln.pdf" descr="Apple Distinguished School" title="Apple Distinguished School"/>
          <p:cNvPicPr>
            <a:picLocks noChangeAspect="1"/>
          </p:cNvPicPr>
          <p:nvPr/>
        </p:nvPicPr>
        <p:blipFill>
          <a:blip r:embed="rId7">
            <a:extLst/>
          </a:blip>
          <a:stretch>
            <a:fillRect/>
          </a:stretch>
        </p:blipFill>
        <p:spPr>
          <a:xfrm>
            <a:off x="1858231" y="2940604"/>
            <a:ext cx="4953001" cy="812801"/>
          </a:xfrm>
          <a:prstGeom prst="rect">
            <a:avLst/>
          </a:prstGeom>
          <a:ln w="12700">
            <a:miter lim="400000"/>
          </a:ln>
        </p:spPr>
      </p:pic>
      <p:sp>
        <p:nvSpPr>
          <p:cNvPr id="287" name="Shape 287"/>
          <p:cNvSpPr>
            <a:spLocks noGrp="1"/>
          </p:cNvSpPr>
          <p:nvPr>
            <p:ph type="title"/>
          </p:nvPr>
        </p:nvSpPr>
        <p:spPr>
          <a:xfrm>
            <a:off x="762000" y="209550"/>
            <a:ext cx="11480800" cy="2146300"/>
          </a:xfrm>
          <a:prstGeom prst="rect">
            <a:avLst/>
          </a:prstGeom>
        </p:spPr>
        <p:txBody>
          <a:bodyPr/>
          <a:lstStyle/>
          <a:p>
            <a:r>
              <a:t>Compelling Evidence of Success</a:t>
            </a:r>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 name="BrightBytes.tiff" descr="Classroom&#10;Access&#10;Skills&#10;Environment" title="chart"/>
          <p:cNvPicPr>
            <a:picLocks noChangeAspect="1"/>
          </p:cNvPicPr>
          <p:nvPr/>
        </p:nvPicPr>
        <p:blipFill>
          <a:blip r:embed="rId2">
            <a:extLst/>
          </a:blip>
          <a:stretch>
            <a:fillRect/>
          </a:stretch>
        </p:blipFill>
        <p:spPr>
          <a:xfrm>
            <a:off x="762000" y="1990830"/>
            <a:ext cx="11480800" cy="7270540"/>
          </a:xfrm>
          <a:prstGeom prst="rect">
            <a:avLst/>
          </a:prstGeom>
          <a:ln w="12700">
            <a:miter lim="400000"/>
          </a:ln>
        </p:spPr>
      </p:pic>
      <p:sp>
        <p:nvSpPr>
          <p:cNvPr id="295" name="Shape 295"/>
          <p:cNvSpPr>
            <a:spLocks noGrp="1"/>
          </p:cNvSpPr>
          <p:nvPr>
            <p:ph type="title"/>
          </p:nvPr>
        </p:nvSpPr>
        <p:spPr>
          <a:xfrm>
            <a:off x="762000" y="-29029"/>
            <a:ext cx="11480800" cy="2146301"/>
          </a:xfrm>
          <a:prstGeom prst="rect">
            <a:avLst/>
          </a:prstGeom>
        </p:spPr>
        <p:txBody>
          <a:bodyPr/>
          <a:lstStyle/>
          <a:p>
            <a:r>
              <a:t>BrightBytes</a:t>
            </a: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1" name="IMG_3101.png" descr="picture - decorative" title="picture - decorative"/>
          <p:cNvPicPr>
            <a:picLocks noChangeAspect="1"/>
          </p:cNvPicPr>
          <p:nvPr/>
        </p:nvPicPr>
        <p:blipFill>
          <a:blip r:embed="rId2">
            <a:extLst/>
          </a:blip>
          <a:stretch>
            <a:fillRect/>
          </a:stretch>
        </p:blipFill>
        <p:spPr>
          <a:xfrm>
            <a:off x="8540163" y="3014593"/>
            <a:ext cx="3559089" cy="4745451"/>
          </a:xfrm>
          <a:prstGeom prst="rect">
            <a:avLst/>
          </a:prstGeom>
          <a:ln w="12700">
            <a:miter lim="400000"/>
          </a:ln>
        </p:spPr>
      </p:pic>
      <p:pic>
        <p:nvPicPr>
          <p:cNvPr id="302" name="IMG_2763.jpeg" descr="picture - decorative" title="picture - decorative"/>
          <p:cNvPicPr>
            <a:picLocks noChangeAspect="1"/>
          </p:cNvPicPr>
          <p:nvPr/>
        </p:nvPicPr>
        <p:blipFill>
          <a:blip r:embed="rId3">
            <a:extLst/>
          </a:blip>
          <a:stretch>
            <a:fillRect/>
          </a:stretch>
        </p:blipFill>
        <p:spPr>
          <a:xfrm>
            <a:off x="4503529" y="5361954"/>
            <a:ext cx="3559088" cy="2373016"/>
          </a:xfrm>
          <a:prstGeom prst="rect">
            <a:avLst/>
          </a:prstGeom>
          <a:ln w="12700">
            <a:miter lim="400000"/>
          </a:ln>
        </p:spPr>
      </p:pic>
      <p:pic>
        <p:nvPicPr>
          <p:cNvPr id="300" name="IMG_2781.jpeg" descr="picture - decorative" title="picture - decorative"/>
          <p:cNvPicPr>
            <a:picLocks noChangeAspect="1"/>
          </p:cNvPicPr>
          <p:nvPr/>
        </p:nvPicPr>
        <p:blipFill>
          <a:blip r:embed="rId4">
            <a:extLst/>
          </a:blip>
          <a:stretch>
            <a:fillRect/>
          </a:stretch>
        </p:blipFill>
        <p:spPr>
          <a:xfrm>
            <a:off x="4503529" y="2972407"/>
            <a:ext cx="3559088" cy="2373015"/>
          </a:xfrm>
          <a:prstGeom prst="rect">
            <a:avLst/>
          </a:prstGeom>
          <a:ln w="12700">
            <a:miter lim="400000"/>
          </a:ln>
        </p:spPr>
      </p:pic>
      <p:pic>
        <p:nvPicPr>
          <p:cNvPr id="299" name="pasted-image.png" descr="picture - decorative" title="picture - decorative"/>
          <p:cNvPicPr>
            <a:picLocks noChangeAspect="1"/>
          </p:cNvPicPr>
          <p:nvPr/>
        </p:nvPicPr>
        <p:blipFill>
          <a:blip r:embed="rId5">
            <a:extLst/>
          </a:blip>
          <a:stretch>
            <a:fillRect/>
          </a:stretch>
        </p:blipFill>
        <p:spPr>
          <a:xfrm>
            <a:off x="570107" y="2948781"/>
            <a:ext cx="3657806" cy="4877076"/>
          </a:xfrm>
          <a:prstGeom prst="rect">
            <a:avLst/>
          </a:prstGeom>
          <a:ln w="12700">
            <a:miter lim="400000"/>
          </a:ln>
        </p:spPr>
      </p:pic>
      <p:sp>
        <p:nvSpPr>
          <p:cNvPr id="298" name="Shape 298"/>
          <p:cNvSpPr>
            <a:spLocks noGrp="1"/>
          </p:cNvSpPr>
          <p:nvPr>
            <p:ph type="title"/>
          </p:nvPr>
        </p:nvSpPr>
        <p:spPr>
          <a:prstGeom prst="rect">
            <a:avLst/>
          </a:prstGeom>
        </p:spPr>
        <p:txBody>
          <a:bodyPr/>
          <a:lstStyle/>
          <a:p>
            <a:r>
              <a:t>Flexible Learning Environment</a:t>
            </a: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2" name="pasted-image.tiff" descr="Digital Citizenship Image" title="Digital Citizenship Image"/>
          <p:cNvPicPr>
            <a:picLocks noChangeAspect="1"/>
          </p:cNvPicPr>
          <p:nvPr/>
        </p:nvPicPr>
        <p:blipFill>
          <a:blip r:embed="rId2">
            <a:extLst/>
          </a:blip>
          <a:stretch>
            <a:fillRect/>
          </a:stretch>
        </p:blipFill>
        <p:spPr>
          <a:xfrm>
            <a:off x="9766206" y="6558330"/>
            <a:ext cx="1631994" cy="1668751"/>
          </a:xfrm>
          <a:prstGeom prst="rect">
            <a:avLst/>
          </a:prstGeom>
          <a:ln w="12700">
            <a:miter lim="400000"/>
          </a:ln>
        </p:spPr>
      </p:pic>
      <p:pic>
        <p:nvPicPr>
          <p:cNvPr id="311" name="pasted-image.tiff" descr="The 4 C's of Education Image" title="The 4 C's of Education Image"/>
          <p:cNvPicPr>
            <a:picLocks noChangeAspect="1"/>
          </p:cNvPicPr>
          <p:nvPr/>
        </p:nvPicPr>
        <p:blipFill>
          <a:blip r:embed="rId3">
            <a:extLst/>
          </a:blip>
          <a:stretch>
            <a:fillRect/>
          </a:stretch>
        </p:blipFill>
        <p:spPr>
          <a:xfrm>
            <a:off x="6634167" y="6558330"/>
            <a:ext cx="2711718" cy="1668751"/>
          </a:xfrm>
          <a:prstGeom prst="rect">
            <a:avLst/>
          </a:prstGeom>
          <a:ln w="12700">
            <a:miter lim="400000"/>
          </a:ln>
        </p:spPr>
      </p:pic>
      <p:pic>
        <p:nvPicPr>
          <p:cNvPr id="310" name="pasted-image.tiff" descr="iTunes U image" title="iTunes U image"/>
          <p:cNvPicPr>
            <a:picLocks noChangeAspect="1"/>
          </p:cNvPicPr>
          <p:nvPr/>
        </p:nvPicPr>
        <p:blipFill>
          <a:blip r:embed="rId4">
            <a:extLst/>
          </a:blip>
          <a:stretch>
            <a:fillRect/>
          </a:stretch>
        </p:blipFill>
        <p:spPr>
          <a:xfrm>
            <a:off x="9823227" y="5456435"/>
            <a:ext cx="1282533" cy="806682"/>
          </a:xfrm>
          <a:prstGeom prst="rect">
            <a:avLst/>
          </a:prstGeom>
          <a:ln w="12700">
            <a:miter lim="400000"/>
          </a:ln>
        </p:spPr>
      </p:pic>
      <p:pic>
        <p:nvPicPr>
          <p:cNvPr id="309" name="pasted-image.tiff" descr="Apple Image" title="Apple Image"/>
          <p:cNvPicPr>
            <a:picLocks noChangeAspect="1"/>
          </p:cNvPicPr>
          <p:nvPr/>
        </p:nvPicPr>
        <p:blipFill>
          <a:blip r:embed="rId5">
            <a:extLst/>
          </a:blip>
          <a:stretch>
            <a:fillRect/>
          </a:stretch>
        </p:blipFill>
        <p:spPr>
          <a:xfrm>
            <a:off x="8644084" y="5456435"/>
            <a:ext cx="806682" cy="806682"/>
          </a:xfrm>
          <a:prstGeom prst="rect">
            <a:avLst/>
          </a:prstGeom>
          <a:ln w="12700">
            <a:miter lim="400000"/>
          </a:ln>
        </p:spPr>
      </p:pic>
      <p:pic>
        <p:nvPicPr>
          <p:cNvPr id="308" name="pasted-image.tiff" descr="Google Image" title="Google Image"/>
          <p:cNvPicPr>
            <a:picLocks noChangeAspect="1"/>
          </p:cNvPicPr>
          <p:nvPr/>
        </p:nvPicPr>
        <p:blipFill>
          <a:blip r:embed="rId6">
            <a:extLst/>
          </a:blip>
          <a:stretch>
            <a:fillRect/>
          </a:stretch>
        </p:blipFill>
        <p:spPr>
          <a:xfrm>
            <a:off x="6831121" y="5456435"/>
            <a:ext cx="1440503" cy="806682"/>
          </a:xfrm>
          <a:prstGeom prst="rect">
            <a:avLst/>
          </a:prstGeom>
          <a:ln w="12700">
            <a:miter lim="400000"/>
          </a:ln>
        </p:spPr>
      </p:pic>
      <p:pic>
        <p:nvPicPr>
          <p:cNvPr id="307" name="pasted-image.tiff" descr="picture - decorative" title="picture - decorative"/>
          <p:cNvPicPr>
            <a:picLocks noChangeAspect="1"/>
          </p:cNvPicPr>
          <p:nvPr/>
        </p:nvPicPr>
        <p:blipFill>
          <a:blip r:embed="rId7">
            <a:extLst/>
          </a:blip>
          <a:stretch>
            <a:fillRect/>
          </a:stretch>
        </p:blipFill>
        <p:spPr>
          <a:xfrm>
            <a:off x="7529183" y="2743671"/>
            <a:ext cx="1631995" cy="1120115"/>
          </a:xfrm>
          <a:prstGeom prst="rect">
            <a:avLst/>
          </a:prstGeom>
          <a:ln w="12700">
            <a:miter lim="400000"/>
          </a:ln>
        </p:spPr>
      </p:pic>
      <p:pic>
        <p:nvPicPr>
          <p:cNvPr id="306" name="pasted-image.tiff" descr="picture - decorative" title="picture - decorative"/>
          <p:cNvPicPr>
            <a:picLocks noChangeAspect="1"/>
          </p:cNvPicPr>
          <p:nvPr/>
        </p:nvPicPr>
        <p:blipFill>
          <a:blip r:embed="rId8">
            <a:extLst/>
          </a:blip>
          <a:stretch>
            <a:fillRect/>
          </a:stretch>
        </p:blipFill>
        <p:spPr>
          <a:xfrm>
            <a:off x="7529183" y="1598072"/>
            <a:ext cx="1631995" cy="913917"/>
          </a:xfrm>
          <a:prstGeom prst="rect">
            <a:avLst/>
          </a:prstGeom>
          <a:ln w="12700">
            <a:miter lim="400000"/>
          </a:ln>
        </p:spPr>
      </p:pic>
      <p:sp>
        <p:nvSpPr>
          <p:cNvPr id="305" name="Shape 305"/>
          <p:cNvSpPr>
            <a:spLocks noGrp="1"/>
          </p:cNvSpPr>
          <p:nvPr>
            <p:ph type="body" idx="1"/>
          </p:nvPr>
        </p:nvSpPr>
        <p:spPr>
          <a:xfrm>
            <a:off x="336247" y="1553532"/>
            <a:ext cx="11480801" cy="7185379"/>
          </a:xfrm>
          <a:prstGeom prst="rect">
            <a:avLst/>
          </a:prstGeom>
        </p:spPr>
        <p:txBody>
          <a:bodyPr/>
          <a:lstStyle/>
          <a:p>
            <a:pPr marL="419100" indent="-419100">
              <a:buSzPct val="74000"/>
              <a:defRPr sz="2200"/>
            </a:pPr>
            <a:r>
              <a:t>Technology Visioning Committee</a:t>
            </a:r>
          </a:p>
          <a:p>
            <a:pPr marL="1075764" lvl="2" indent="-262964">
              <a:defRPr sz="2200"/>
            </a:pPr>
            <a:r>
              <a:t>District Technology Replacement Plan</a:t>
            </a:r>
          </a:p>
          <a:p>
            <a:pPr marL="1075764" lvl="2" indent="-262964">
              <a:defRPr sz="2200"/>
            </a:pPr>
            <a:r>
              <a:t>Next Steps for Elementary</a:t>
            </a:r>
          </a:p>
          <a:p>
            <a:pPr marL="419100" indent="-419100">
              <a:buSzPct val="74000"/>
              <a:defRPr sz="2200"/>
            </a:pPr>
            <a:r>
              <a:t>Continued involvement in current Digital Learning opportunities:  Google and Apple Education Seminars</a:t>
            </a:r>
          </a:p>
          <a:p>
            <a:pPr marL="419100" indent="-419100">
              <a:buSzPct val="74000"/>
              <a:defRPr sz="2200"/>
            </a:pPr>
            <a:r>
              <a:t>Course Development in iTunes U </a:t>
            </a:r>
          </a:p>
          <a:p>
            <a:pPr marL="419100" indent="-419100">
              <a:buSzPct val="74000"/>
              <a:defRPr sz="2200"/>
            </a:pPr>
            <a:r>
              <a:t>Continuation of focus on 4 C’s</a:t>
            </a:r>
          </a:p>
          <a:p>
            <a:pPr marL="419100" indent="-419100">
              <a:buSzPct val="74000"/>
              <a:defRPr sz="2200"/>
            </a:pPr>
            <a:r>
              <a:t>Continued Instruction in Digital Citizenship</a:t>
            </a:r>
          </a:p>
          <a:p>
            <a:pPr marL="419100" indent="-419100">
              <a:buSzPct val="74000"/>
              <a:defRPr sz="2200"/>
            </a:pPr>
            <a:r>
              <a:t>Continued professional development for teachers</a:t>
            </a:r>
          </a:p>
        </p:txBody>
      </p:sp>
      <p:sp>
        <p:nvSpPr>
          <p:cNvPr id="304" name="Shape 304"/>
          <p:cNvSpPr>
            <a:spLocks noGrp="1"/>
          </p:cNvSpPr>
          <p:nvPr>
            <p:ph type="title"/>
          </p:nvPr>
        </p:nvSpPr>
        <p:spPr>
          <a:xfrm>
            <a:off x="620082" y="-274159"/>
            <a:ext cx="11480801" cy="2146301"/>
          </a:xfrm>
          <a:prstGeom prst="rect">
            <a:avLst/>
          </a:prstGeom>
        </p:spPr>
        <p:txBody>
          <a:bodyPr/>
          <a:lstStyle>
            <a:lvl1pPr>
              <a:defRPr sz="4800"/>
            </a:lvl1pPr>
          </a:lstStyle>
          <a:p>
            <a:r>
              <a:t>Next Level Work</a:t>
            </a: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Shape 125"/>
          <p:cNvSpPr>
            <a:spLocks noGrp="1"/>
          </p:cNvSpPr>
          <p:nvPr>
            <p:ph type="body" idx="1"/>
          </p:nvPr>
        </p:nvSpPr>
        <p:spPr>
          <a:xfrm>
            <a:off x="5710719" y="1627322"/>
            <a:ext cx="5384800" cy="7217056"/>
          </a:xfrm>
        </p:spPr>
        <p:txBody>
          <a:bodyPr>
            <a:normAutofit fontScale="62500" lnSpcReduction="20000"/>
          </a:bodyPr>
          <a:lstStyle/>
          <a:p>
            <a:r>
              <a:rPr lang="en-US" dirty="0" smtClean="0"/>
              <a:t>198.6 square miles</a:t>
            </a:r>
          </a:p>
          <a:p>
            <a:r>
              <a:rPr lang="en-US" dirty="0" smtClean="0"/>
              <a:t>10,540 students</a:t>
            </a:r>
          </a:p>
          <a:p>
            <a:pPr lvl="3"/>
            <a:r>
              <a:rPr lang="en-US" dirty="0" smtClean="0"/>
              <a:t>55.2% White</a:t>
            </a:r>
          </a:p>
          <a:p>
            <a:pPr lvl="3"/>
            <a:r>
              <a:rPr lang="en-US" dirty="0" smtClean="0"/>
              <a:t>32.1 % Hispanic</a:t>
            </a:r>
          </a:p>
          <a:p>
            <a:pPr lvl="3"/>
            <a:r>
              <a:rPr lang="en-US" dirty="0" smtClean="0"/>
              <a:t>6.4 % African American</a:t>
            </a:r>
          </a:p>
          <a:p>
            <a:pPr lvl="3"/>
            <a:r>
              <a:rPr lang="en-US" dirty="0" smtClean="0"/>
              <a:t>45.6% Eligible or Reduced Priced Meals</a:t>
            </a:r>
          </a:p>
          <a:p>
            <a:pPr lvl="3"/>
            <a:r>
              <a:rPr lang="en-US" dirty="0" smtClean="0"/>
              <a:t>10.9% Special Education</a:t>
            </a:r>
          </a:p>
          <a:p>
            <a:pPr lvl="3"/>
            <a:r>
              <a:rPr lang="en-US" dirty="0" smtClean="0"/>
              <a:t>8.9% Gifted and Talented</a:t>
            </a:r>
          </a:p>
          <a:p>
            <a:pPr lvl="3"/>
            <a:r>
              <a:rPr lang="en-US" dirty="0" smtClean="0"/>
              <a:t>8.0 % Military Connected</a:t>
            </a:r>
          </a:p>
          <a:p>
            <a:pPr lvl="3"/>
            <a:r>
              <a:rPr lang="en-US" dirty="0" smtClean="0"/>
              <a:t>7.0 % Limited English Proficient</a:t>
            </a:r>
          </a:p>
          <a:p>
            <a:r>
              <a:rPr lang="en-US" dirty="0" smtClean="0"/>
              <a:t> 15 schools include 1 early childhood, 9 elementary, 3 middle and 2 high schools</a:t>
            </a:r>
            <a:endParaRPr lang="en-US" dirty="0"/>
          </a:p>
        </p:txBody>
      </p:sp>
      <p:pic>
        <p:nvPicPr>
          <p:cNvPr id="126" name="pasted-image.tiff" descr="Belton" title="Map"/>
          <p:cNvPicPr>
            <a:picLocks noChangeAspect="1"/>
          </p:cNvPicPr>
          <p:nvPr/>
        </p:nvPicPr>
        <p:blipFill>
          <a:blip r:embed="rId2">
            <a:extLst/>
          </a:blip>
          <a:stretch>
            <a:fillRect/>
          </a:stretch>
        </p:blipFill>
        <p:spPr>
          <a:xfrm>
            <a:off x="770819" y="3766129"/>
            <a:ext cx="3349299" cy="3349298"/>
          </a:xfrm>
          <a:prstGeom prst="rect">
            <a:avLst/>
          </a:prstGeom>
          <a:ln w="12700">
            <a:miter lim="400000"/>
          </a:ln>
        </p:spPr>
      </p:pic>
      <p:pic>
        <p:nvPicPr>
          <p:cNvPr id="127" name="Unknown.png" descr="Belton ISD" title="Seal"/>
          <p:cNvPicPr>
            <a:picLocks noChangeAspect="1"/>
          </p:cNvPicPr>
          <p:nvPr/>
        </p:nvPicPr>
        <p:blipFill>
          <a:blip r:embed="rId3">
            <a:extLst/>
          </a:blip>
          <a:stretch>
            <a:fillRect/>
          </a:stretch>
        </p:blipFill>
        <p:spPr>
          <a:xfrm>
            <a:off x="1069842" y="531333"/>
            <a:ext cx="2751254" cy="2787694"/>
          </a:xfrm>
          <a:prstGeom prst="rect">
            <a:avLst/>
          </a:prstGeom>
          <a:ln w="12700">
            <a:miter lim="400000"/>
          </a:ln>
        </p:spPr>
      </p:pic>
      <p:sp>
        <p:nvSpPr>
          <p:cNvPr id="128" name="Shape 128"/>
          <p:cNvSpPr/>
          <p:nvPr/>
        </p:nvSpPr>
        <p:spPr>
          <a:xfrm>
            <a:off x="703079" y="7738678"/>
            <a:ext cx="3484779" cy="1256002"/>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t>A Fast-Growth</a:t>
            </a:r>
          </a:p>
          <a:p>
            <a:r>
              <a:t>District</a:t>
            </a:r>
          </a:p>
        </p:txBody>
      </p:sp>
      <p:sp>
        <p:nvSpPr>
          <p:cNvPr id="3" name="Title 2" hidden="1"/>
          <p:cNvSpPr>
            <a:spLocks noGrp="1"/>
          </p:cNvSpPr>
          <p:nvPr>
            <p:ph type="title"/>
          </p:nvPr>
        </p:nvSpPr>
        <p:spPr>
          <a:xfrm>
            <a:off x="770819" y="185529"/>
            <a:ext cx="11480800" cy="1184911"/>
          </a:xfrm>
        </p:spPr>
        <p:txBody>
          <a:bodyPr/>
          <a:lstStyle/>
          <a:p>
            <a:r>
              <a:rPr lang="en-US" dirty="0" smtClean="0"/>
              <a:t>A Fast-Growth District</a:t>
            </a:r>
            <a:endParaRPr lang="en-US" dirty="0"/>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 name="pasted-image.tiff" descr="Seal" title="Seal"/>
          <p:cNvPicPr>
            <a:picLocks noChangeAspect="1"/>
          </p:cNvPicPr>
          <p:nvPr/>
        </p:nvPicPr>
        <p:blipFill>
          <a:blip r:embed="rId3">
            <a:extLst/>
          </a:blip>
          <a:stretch>
            <a:fillRect/>
          </a:stretch>
        </p:blipFill>
        <p:spPr>
          <a:xfrm>
            <a:off x="8572672" y="6863312"/>
            <a:ext cx="840951" cy="840952"/>
          </a:xfrm>
          <a:prstGeom prst="rect">
            <a:avLst/>
          </a:prstGeom>
          <a:ln w="12700">
            <a:miter lim="400000"/>
          </a:ln>
        </p:spPr>
      </p:pic>
      <p:pic>
        <p:nvPicPr>
          <p:cNvPr id="136" name="LBMS 2014.jpg" descr="Seal LMS" title="Seal LMS"/>
          <p:cNvPicPr>
            <a:picLocks noChangeAspect="1"/>
          </p:cNvPicPr>
          <p:nvPr/>
        </p:nvPicPr>
        <p:blipFill>
          <a:blip r:embed="rId4">
            <a:extLst/>
          </a:blip>
          <a:stretch>
            <a:fillRect/>
          </a:stretch>
        </p:blipFill>
        <p:spPr>
          <a:xfrm>
            <a:off x="6633348" y="6863312"/>
            <a:ext cx="833043" cy="840952"/>
          </a:xfrm>
          <a:prstGeom prst="rect">
            <a:avLst/>
          </a:prstGeom>
          <a:ln w="12700">
            <a:miter lim="400000"/>
          </a:ln>
        </p:spPr>
      </p:pic>
      <p:pic>
        <p:nvPicPr>
          <p:cNvPr id="134" name="pasted-image.tiff" descr="Seal B" title="Seal B"/>
          <p:cNvPicPr>
            <a:picLocks noChangeAspect="1"/>
          </p:cNvPicPr>
          <p:nvPr/>
        </p:nvPicPr>
        <p:blipFill>
          <a:blip r:embed="rId5">
            <a:extLst/>
          </a:blip>
          <a:stretch>
            <a:fillRect/>
          </a:stretch>
        </p:blipFill>
        <p:spPr>
          <a:xfrm>
            <a:off x="4737632" y="6973601"/>
            <a:ext cx="1146752" cy="620374"/>
          </a:xfrm>
          <a:prstGeom prst="rect">
            <a:avLst/>
          </a:prstGeom>
          <a:ln w="12700">
            <a:miter lim="400000"/>
          </a:ln>
        </p:spPr>
      </p:pic>
      <p:pic>
        <p:nvPicPr>
          <p:cNvPr id="133" name="pasted-image.tiff" descr="Seal" title="Seal"/>
          <p:cNvPicPr>
            <a:picLocks noChangeAspect="1"/>
          </p:cNvPicPr>
          <p:nvPr/>
        </p:nvPicPr>
        <p:blipFill>
          <a:blip r:embed="rId6">
            <a:extLst/>
          </a:blip>
          <a:stretch>
            <a:fillRect/>
          </a:stretch>
        </p:blipFill>
        <p:spPr>
          <a:xfrm>
            <a:off x="3120550" y="6863312"/>
            <a:ext cx="1146751" cy="840952"/>
          </a:xfrm>
          <a:prstGeom prst="rect">
            <a:avLst/>
          </a:prstGeom>
          <a:ln w="12700">
            <a:miter lim="400000"/>
          </a:ln>
        </p:spPr>
      </p:pic>
      <p:pic>
        <p:nvPicPr>
          <p:cNvPr id="132" name="pasted-image.tiff" descr="Seal" title="Seal"/>
          <p:cNvPicPr>
            <a:picLocks noChangeAspect="1"/>
          </p:cNvPicPr>
          <p:nvPr/>
        </p:nvPicPr>
        <p:blipFill>
          <a:blip r:embed="rId7">
            <a:extLst/>
          </a:blip>
          <a:stretch>
            <a:fillRect/>
          </a:stretch>
        </p:blipFill>
        <p:spPr>
          <a:xfrm>
            <a:off x="2356562" y="6863312"/>
            <a:ext cx="677277" cy="840952"/>
          </a:xfrm>
          <a:prstGeom prst="rect">
            <a:avLst/>
          </a:prstGeom>
          <a:ln w="12700">
            <a:miter lim="400000"/>
          </a:ln>
        </p:spPr>
      </p:pic>
      <p:graphicFrame>
        <p:nvGraphicFramePr>
          <p:cNvPr id="131" name="Chart 131" descr="Chart" title="Chart"/>
          <p:cNvGraphicFramePr/>
          <p:nvPr>
            <p:extLst>
              <p:ext uri="{D42A27DB-BD31-4B8C-83A1-F6EECF244321}">
                <p14:modId xmlns:p14="http://schemas.microsoft.com/office/powerpoint/2010/main" val="4158945413"/>
              </p:ext>
            </p:extLst>
          </p:nvPr>
        </p:nvGraphicFramePr>
        <p:xfrm>
          <a:off x="1379074" y="2672763"/>
          <a:ext cx="9890298" cy="4025782"/>
        </p:xfrm>
        <a:graphic>
          <a:graphicData uri="http://schemas.openxmlformats.org/drawingml/2006/chart">
            <c:chart xmlns:c="http://schemas.openxmlformats.org/drawingml/2006/chart" xmlns:r="http://schemas.openxmlformats.org/officeDocument/2006/relationships" r:id="rId8"/>
          </a:graphicData>
        </a:graphic>
      </p:graphicFrame>
      <p:sp>
        <p:nvSpPr>
          <p:cNvPr id="130" name="Shape 130"/>
          <p:cNvSpPr>
            <a:spLocks noGrp="1"/>
          </p:cNvSpPr>
          <p:nvPr>
            <p:ph type="title"/>
          </p:nvPr>
        </p:nvSpPr>
        <p:spPr>
          <a:xfrm>
            <a:off x="762000" y="-209651"/>
            <a:ext cx="11480800" cy="2146301"/>
          </a:xfrm>
          <a:prstGeom prst="rect">
            <a:avLst/>
          </a:prstGeom>
        </p:spPr>
        <p:txBody>
          <a:bodyPr/>
          <a:lstStyle>
            <a:lvl1pPr>
              <a:defRPr sz="4400"/>
            </a:lvl1pPr>
          </a:lstStyle>
          <a:p>
            <a:r>
              <a:t>Secondary Student Devices 2011 - current</a:t>
            </a: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Shape 145"/>
          <p:cNvSpPr/>
          <p:nvPr/>
        </p:nvSpPr>
        <p:spPr>
          <a:xfrm>
            <a:off x="6836676" y="8048581"/>
            <a:ext cx="5616954" cy="1162138"/>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pPr>
              <a:defRPr sz="1700"/>
            </a:pPr>
            <a:r>
              <a:t>PTA and BEEF grants have provided </a:t>
            </a:r>
          </a:p>
          <a:p>
            <a:pPr>
              <a:defRPr sz="1700"/>
            </a:pPr>
            <a:r>
              <a:t>iPads in K-5 and </a:t>
            </a:r>
          </a:p>
          <a:p>
            <a:pPr>
              <a:defRPr sz="1700"/>
            </a:pPr>
            <a:r>
              <a:t>1:1 Chromebook initiatives in</a:t>
            </a:r>
          </a:p>
          <a:p>
            <a:pPr>
              <a:defRPr sz="1700"/>
            </a:pPr>
            <a:r>
              <a:t>5th grade.</a:t>
            </a:r>
          </a:p>
        </p:txBody>
      </p:sp>
      <p:sp>
        <p:nvSpPr>
          <p:cNvPr id="146" name="Shape 146"/>
          <p:cNvSpPr/>
          <p:nvPr/>
        </p:nvSpPr>
        <p:spPr>
          <a:xfrm>
            <a:off x="1720732" y="7986391"/>
            <a:ext cx="3862109" cy="895438"/>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pPr>
              <a:defRPr sz="1700"/>
            </a:pPr>
            <a:r>
              <a:t>In 2014, Southwest received the</a:t>
            </a:r>
          </a:p>
          <a:p>
            <a:pPr>
              <a:defRPr sz="1700"/>
            </a:pPr>
            <a:r>
              <a:t>Technology Lending Grant to provide</a:t>
            </a:r>
          </a:p>
          <a:p>
            <a:pPr>
              <a:defRPr sz="1700"/>
            </a:pPr>
            <a:r>
              <a:t>1:1 ipads in 3rd - 5th grades.</a:t>
            </a:r>
          </a:p>
        </p:txBody>
      </p:sp>
      <p:pic>
        <p:nvPicPr>
          <p:cNvPr id="144" name="pasted-image.tiff" descr="Seal" title="Seal"/>
          <p:cNvPicPr>
            <a:picLocks noChangeAspect="1"/>
          </p:cNvPicPr>
          <p:nvPr/>
        </p:nvPicPr>
        <p:blipFill>
          <a:blip r:embed="rId2">
            <a:extLst/>
          </a:blip>
          <a:stretch>
            <a:fillRect/>
          </a:stretch>
        </p:blipFill>
        <p:spPr>
          <a:xfrm>
            <a:off x="9933623" y="6300041"/>
            <a:ext cx="1812727" cy="1563477"/>
          </a:xfrm>
          <a:prstGeom prst="rect">
            <a:avLst/>
          </a:prstGeom>
          <a:ln w="12700">
            <a:miter lim="400000"/>
          </a:ln>
        </p:spPr>
      </p:pic>
      <p:pic>
        <p:nvPicPr>
          <p:cNvPr id="147" name="pasted-image.tiff" descr="Seal PTA" title="Seal PTA"/>
          <p:cNvPicPr>
            <a:picLocks noChangeAspect="1"/>
          </p:cNvPicPr>
          <p:nvPr/>
        </p:nvPicPr>
        <p:blipFill>
          <a:blip r:embed="rId3">
            <a:extLst/>
          </a:blip>
          <a:stretch>
            <a:fillRect/>
          </a:stretch>
        </p:blipFill>
        <p:spPr>
          <a:xfrm>
            <a:off x="7337727" y="6500710"/>
            <a:ext cx="2195941" cy="1162138"/>
          </a:xfrm>
          <a:prstGeom prst="rect">
            <a:avLst/>
          </a:prstGeom>
          <a:ln w="12700">
            <a:miter lim="400000"/>
          </a:ln>
        </p:spPr>
      </p:pic>
      <p:pic>
        <p:nvPicPr>
          <p:cNvPr id="143" name="pasted-image.tiff" descr="Grantee Awards Post" title="Technology Lending Program"/>
          <p:cNvPicPr>
            <a:picLocks noChangeAspect="1"/>
          </p:cNvPicPr>
          <p:nvPr/>
        </p:nvPicPr>
        <p:blipFill>
          <a:blip r:embed="rId4">
            <a:extLst/>
          </a:blip>
          <a:stretch>
            <a:fillRect/>
          </a:stretch>
        </p:blipFill>
        <p:spPr>
          <a:xfrm>
            <a:off x="1072203" y="5756137"/>
            <a:ext cx="5764473" cy="1906711"/>
          </a:xfrm>
          <a:prstGeom prst="rect">
            <a:avLst/>
          </a:prstGeom>
          <a:ln w="12700">
            <a:miter lim="400000"/>
          </a:ln>
        </p:spPr>
      </p:pic>
      <p:sp>
        <p:nvSpPr>
          <p:cNvPr id="142" name="Shape 142"/>
          <p:cNvSpPr/>
          <p:nvPr/>
        </p:nvSpPr>
        <p:spPr>
          <a:xfrm>
            <a:off x="5908213" y="2206720"/>
            <a:ext cx="6097125" cy="2424402"/>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r>
              <a:t>There is a 1:3 ratio of devices to students at all K - 5 elementary campuses.</a:t>
            </a:r>
          </a:p>
        </p:txBody>
      </p:sp>
      <p:pic>
        <p:nvPicPr>
          <p:cNvPr id="141" name="pasted-image.tiff" descr="Image decorative" title="Image decorative"/>
          <p:cNvPicPr>
            <a:picLocks noChangeAspect="1"/>
          </p:cNvPicPr>
          <p:nvPr/>
        </p:nvPicPr>
        <p:blipFill>
          <a:blip r:embed="rId5">
            <a:extLst/>
          </a:blip>
          <a:stretch>
            <a:fillRect/>
          </a:stretch>
        </p:blipFill>
        <p:spPr>
          <a:xfrm>
            <a:off x="2062086" y="2352120"/>
            <a:ext cx="3810001" cy="2133601"/>
          </a:xfrm>
          <a:prstGeom prst="rect">
            <a:avLst/>
          </a:prstGeom>
          <a:ln w="12700">
            <a:miter lim="400000"/>
          </a:ln>
        </p:spPr>
      </p:pic>
      <p:sp>
        <p:nvSpPr>
          <p:cNvPr id="140" name="Shape 140"/>
          <p:cNvSpPr>
            <a:spLocks noGrp="1"/>
          </p:cNvSpPr>
          <p:nvPr>
            <p:ph type="title"/>
          </p:nvPr>
        </p:nvSpPr>
        <p:spPr>
          <a:xfrm>
            <a:off x="762000" y="209550"/>
            <a:ext cx="11480800" cy="2146300"/>
          </a:xfrm>
          <a:prstGeom prst="rect">
            <a:avLst/>
          </a:prstGeom>
        </p:spPr>
        <p:txBody>
          <a:bodyPr/>
          <a:lstStyle/>
          <a:p>
            <a:r>
              <a:t>Elementary Student Devices</a:t>
            </a: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Shape 149"/>
          <p:cNvSpPr>
            <a:spLocks noGrp="1"/>
          </p:cNvSpPr>
          <p:nvPr>
            <p:ph type="title"/>
          </p:nvPr>
        </p:nvSpPr>
        <p:spPr>
          <a:xfrm>
            <a:off x="780902" y="1655098"/>
            <a:ext cx="11118038" cy="6443404"/>
          </a:xfrm>
          <a:prstGeom prst="rect">
            <a:avLst/>
          </a:prstGeom>
        </p:spPr>
        <p:txBody>
          <a:bodyPr>
            <a:normAutofit fontScale="90000"/>
          </a:bodyPr>
          <a:lstStyle>
            <a:lvl1pPr defTabSz="519937">
              <a:defRPr sz="5696">
                <a:effectLst>
                  <a:outerShdw blurRad="45212" dist="22606" dir="5400000" rotWithShape="0">
                    <a:srgbClr val="000000"/>
                  </a:outerShdw>
                </a:effectLst>
              </a:defRPr>
            </a:lvl1pPr>
          </a:lstStyle>
          <a:p>
            <a:r>
              <a:t>What do you think Texas should be doing over the next five years regarding the transition toward digital that will ensure all teachers and students have the best environment for learning and are successful?</a:t>
            </a: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5" name="Group 165" descr="Visionary Planning&#10;Organization&#10;Motivation&#10;Economic Management" title="chart"/>
          <p:cNvGrpSpPr/>
          <p:nvPr/>
        </p:nvGrpSpPr>
        <p:grpSpPr>
          <a:xfrm>
            <a:off x="7134742" y="3466430"/>
            <a:ext cx="5318630" cy="5319739"/>
            <a:chOff x="0" y="0"/>
            <a:chExt cx="5318629" cy="5319737"/>
          </a:xfrm>
        </p:grpSpPr>
        <p:sp>
          <p:nvSpPr>
            <p:cNvPr id="154" name="Shape 154"/>
            <p:cNvSpPr/>
            <p:nvPr/>
          </p:nvSpPr>
          <p:spPr>
            <a:xfrm>
              <a:off x="2668612" y="2668612"/>
              <a:ext cx="2650018" cy="2651126"/>
            </a:xfrm>
            <a:prstGeom prst="rect">
              <a:avLst/>
            </a:prstGeom>
            <a:gradFill flip="none" rotWithShape="1">
              <a:gsLst>
                <a:gs pos="0">
                  <a:schemeClr val="accent4"/>
                </a:gs>
                <a:gs pos="100000">
                  <a:schemeClr val="accent4">
                    <a:hueOff val="-903206"/>
                    <a:satOff val="-17119"/>
                    <a:lumOff val="-2084"/>
                  </a:schemeClr>
                </a:gs>
              </a:gsLst>
              <a:lin ang="5400000" scaled="0"/>
            </a:gradFill>
            <a:ln w="12700" cap="flat">
              <a:noFill/>
              <a:miter lim="400000"/>
            </a:ln>
            <a:effectLst>
              <a:outerShdw blurRad="50800" dist="25400" dir="5400000" rotWithShape="0">
                <a:srgbClr val="000000">
                  <a:alpha val="50000"/>
                </a:srgbClr>
              </a:outerShdw>
            </a:effectLst>
          </p:spPr>
          <p:txBody>
            <a:bodyPr wrap="square" lIns="50800" tIns="50800" rIns="50800" bIns="50800" numCol="1" anchor="ctr">
              <a:noAutofit/>
            </a:bodyPr>
            <a:lstStyle/>
            <a:p>
              <a:pPr>
                <a:defRPr sz="3000">
                  <a:solidFill>
                    <a:srgbClr val="3B3B3B"/>
                  </a:solidFill>
                  <a:effectLst>
                    <a:outerShdw blurRad="12700" dist="12700" dir="5400000" rotWithShape="0">
                      <a:srgbClr val="FFFFFF">
                        <a:alpha val="25000"/>
                      </a:srgbClr>
                    </a:outerShdw>
                  </a:effectLst>
                </a:defRPr>
              </a:pPr>
              <a:endParaRPr/>
            </a:p>
          </p:txBody>
        </p:sp>
        <p:sp>
          <p:nvSpPr>
            <p:cNvPr id="156" name="Shape 156" descr="Visionary Planning&#10;Organization&#10;Motivation&#10;Economic Management" title="chart"/>
            <p:cNvSpPr/>
            <p:nvPr/>
          </p:nvSpPr>
          <p:spPr>
            <a:xfrm>
              <a:off x="0" y="2668612"/>
              <a:ext cx="2650017" cy="2651126"/>
            </a:xfrm>
            <a:prstGeom prst="rect">
              <a:avLst/>
            </a:prstGeom>
            <a:blipFill rotWithShape="1">
              <a:blip r:embed="rId3"/>
              <a:srcRect/>
              <a:tile tx="0" ty="0" sx="100000" sy="100000" flip="none" algn="tl"/>
            </a:blipFill>
            <a:ln w="12700" cap="flat">
              <a:noFill/>
              <a:miter lim="400000"/>
            </a:ln>
            <a:effectLst>
              <a:outerShdw blurRad="50800" dist="25400" dir="5400000" rotWithShape="0">
                <a:srgbClr val="000000">
                  <a:alpha val="50000"/>
                </a:srgbClr>
              </a:outerShdw>
            </a:effectLst>
          </p:spPr>
          <p:txBody>
            <a:bodyPr wrap="square" lIns="50800" tIns="50800" rIns="50800" bIns="50800" numCol="1" anchor="ctr">
              <a:noAutofit/>
            </a:bodyPr>
            <a:lstStyle/>
            <a:p>
              <a:pPr>
                <a:defRPr sz="3000">
                  <a:solidFill>
                    <a:srgbClr val="FFFFFF"/>
                  </a:solidFill>
                  <a:effectLst>
                    <a:outerShdw blurRad="38100" dist="12700" dir="5400000" rotWithShape="0">
                      <a:srgbClr val="000000">
                        <a:alpha val="80000"/>
                      </a:srgbClr>
                    </a:outerShdw>
                  </a:effectLst>
                </a:defRPr>
              </a:pPr>
              <a:endParaRPr/>
            </a:p>
          </p:txBody>
        </p:sp>
        <p:sp>
          <p:nvSpPr>
            <p:cNvPr id="155" name="Shape 155" descr="Visionary Planning&#10;Organization&#10;Motivation&#10;Economic Management" title="chart"/>
            <p:cNvSpPr/>
            <p:nvPr/>
          </p:nvSpPr>
          <p:spPr>
            <a:xfrm>
              <a:off x="2668612" y="0"/>
              <a:ext cx="2650018" cy="2651125"/>
            </a:xfrm>
            <a:prstGeom prst="rect">
              <a:avLst/>
            </a:prstGeom>
            <a:blipFill rotWithShape="1">
              <a:blip r:embed="rId4"/>
              <a:srcRect/>
              <a:tile tx="0" ty="0" sx="100000" sy="100000" flip="none" algn="tl"/>
            </a:blipFill>
            <a:ln w="12700" cap="flat">
              <a:noFill/>
              <a:miter lim="400000"/>
            </a:ln>
            <a:effectLst>
              <a:outerShdw blurRad="50800" dist="25400" dir="5400000" rotWithShape="0">
                <a:srgbClr val="000000">
                  <a:alpha val="50000"/>
                </a:srgbClr>
              </a:outerShdw>
            </a:effectLst>
          </p:spPr>
          <p:txBody>
            <a:bodyPr wrap="square" lIns="50800" tIns="50800" rIns="50800" bIns="50800" numCol="1" anchor="ctr">
              <a:noAutofit/>
            </a:bodyPr>
            <a:lstStyle/>
            <a:p>
              <a:pPr>
                <a:defRPr sz="3000">
                  <a:solidFill>
                    <a:srgbClr val="FFFFFF"/>
                  </a:solidFill>
                  <a:effectLst>
                    <a:outerShdw blurRad="38100" dist="12700" dir="5400000" rotWithShape="0">
                      <a:srgbClr val="000000">
                        <a:alpha val="80000"/>
                      </a:srgbClr>
                    </a:outerShdw>
                  </a:effectLst>
                </a:defRPr>
              </a:pPr>
              <a:endParaRPr/>
            </a:p>
          </p:txBody>
        </p:sp>
        <p:sp>
          <p:nvSpPr>
            <p:cNvPr id="153" name="Shape 153"/>
            <p:cNvSpPr/>
            <p:nvPr/>
          </p:nvSpPr>
          <p:spPr>
            <a:xfrm>
              <a:off x="0" y="0"/>
              <a:ext cx="2650017" cy="2651125"/>
            </a:xfrm>
            <a:prstGeom prst="rect">
              <a:avLst/>
            </a:prstGeom>
            <a:solidFill>
              <a:schemeClr val="accent5">
                <a:hueOff val="-467607"/>
                <a:satOff val="-18937"/>
                <a:lumOff val="-6537"/>
              </a:schemeClr>
            </a:solidFill>
            <a:ln w="12700" cap="flat">
              <a:noFill/>
              <a:miter lim="400000"/>
            </a:ln>
            <a:effectLst>
              <a:outerShdw blurRad="50800" dist="25400" dir="5400000" rotWithShape="0">
                <a:srgbClr val="000000">
                  <a:alpha val="50000"/>
                </a:srgbClr>
              </a:outerShdw>
            </a:effectLst>
          </p:spPr>
          <p:txBody>
            <a:bodyPr wrap="square" lIns="50800" tIns="50800" rIns="50800" bIns="50800" numCol="1" anchor="ctr">
              <a:noAutofit/>
            </a:bodyPr>
            <a:lstStyle/>
            <a:p>
              <a:pPr>
                <a:defRPr sz="3000">
                  <a:solidFill>
                    <a:srgbClr val="FFFFFF"/>
                  </a:solidFill>
                  <a:effectLst>
                    <a:outerShdw blurRad="38100" dist="12700" dir="5400000" rotWithShape="0">
                      <a:srgbClr val="000000">
                        <a:alpha val="80000"/>
                      </a:srgbClr>
                    </a:outerShdw>
                  </a:effectLst>
                </a:defRPr>
              </a:pPr>
              <a:endParaRPr/>
            </a:p>
          </p:txBody>
        </p:sp>
        <p:sp>
          <p:nvSpPr>
            <p:cNvPr id="160" name="Shape 160"/>
            <p:cNvSpPr/>
            <p:nvPr/>
          </p:nvSpPr>
          <p:spPr>
            <a:xfrm>
              <a:off x="2821074" y="3030865"/>
              <a:ext cx="2345094" cy="97991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50800" tIns="50800" rIns="50800" bIns="50800" numCol="1" anchor="ctr">
              <a:spAutoFit/>
            </a:bodyPr>
            <a:lstStyle/>
            <a:p>
              <a:pPr>
                <a:defRPr sz="2900"/>
              </a:pPr>
              <a:r>
                <a:t>Economic</a:t>
              </a:r>
            </a:p>
            <a:p>
              <a:pPr>
                <a:defRPr sz="2900"/>
              </a:pPr>
              <a:r>
                <a:t>Management</a:t>
              </a:r>
            </a:p>
          </p:txBody>
        </p:sp>
        <p:sp>
          <p:nvSpPr>
            <p:cNvPr id="159" name="Shape 159"/>
            <p:cNvSpPr/>
            <p:nvPr/>
          </p:nvSpPr>
          <p:spPr>
            <a:xfrm>
              <a:off x="370679" y="3357083"/>
              <a:ext cx="1908658" cy="53541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50800" tIns="50800" rIns="50800" bIns="50800" numCol="1" anchor="ctr">
              <a:spAutoFit/>
            </a:bodyPr>
            <a:lstStyle>
              <a:lvl1pPr>
                <a:defRPr sz="2900"/>
              </a:lvl1pPr>
            </a:lstStyle>
            <a:p>
              <a:r>
                <a:t>Motivation</a:t>
              </a:r>
            </a:p>
          </p:txBody>
        </p:sp>
        <p:sp>
          <p:nvSpPr>
            <p:cNvPr id="158" name="Shape 158"/>
            <p:cNvSpPr/>
            <p:nvPr/>
          </p:nvSpPr>
          <p:spPr>
            <a:xfrm>
              <a:off x="2854958" y="505832"/>
              <a:ext cx="2277326" cy="53541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50800" tIns="50800" rIns="50800" bIns="50800" numCol="1" anchor="ctr">
              <a:spAutoFit/>
            </a:bodyPr>
            <a:lstStyle>
              <a:lvl1pPr>
                <a:defRPr sz="2900"/>
              </a:lvl1pPr>
            </a:lstStyle>
            <a:p>
              <a:r>
                <a:t>Organization</a:t>
              </a:r>
            </a:p>
          </p:txBody>
        </p:sp>
        <p:sp>
          <p:nvSpPr>
            <p:cNvPr id="157" name="Shape 157"/>
            <p:cNvSpPr/>
            <p:nvPr/>
          </p:nvSpPr>
          <p:spPr>
            <a:xfrm>
              <a:off x="440287" y="283582"/>
              <a:ext cx="1769442" cy="97991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50800" tIns="50800" rIns="50800" bIns="50800" numCol="1" anchor="ctr">
              <a:spAutoFit/>
            </a:bodyPr>
            <a:lstStyle/>
            <a:p>
              <a:pPr>
                <a:defRPr sz="2900"/>
              </a:pPr>
              <a:r>
                <a:t>Visionary</a:t>
              </a:r>
            </a:p>
            <a:p>
              <a:pPr>
                <a:defRPr sz="2900"/>
              </a:pPr>
              <a:r>
                <a:t> Planning</a:t>
              </a:r>
            </a:p>
          </p:txBody>
        </p:sp>
        <p:pic>
          <p:nvPicPr>
            <p:cNvPr id="162" name="pasted-image.tiff" descr="Visionary Planning&#10;Organization&#10;Motivation&#10;Economic Management" title="chart"/>
            <p:cNvPicPr>
              <a:picLocks noChangeAspect="1"/>
            </p:cNvPicPr>
            <p:nvPr/>
          </p:nvPicPr>
          <p:blipFill>
            <a:blip r:embed="rId5">
              <a:extLst/>
            </a:blip>
            <a:stretch>
              <a:fillRect/>
            </a:stretch>
          </p:blipFill>
          <p:spPr>
            <a:xfrm>
              <a:off x="3587220" y="4048075"/>
              <a:ext cx="812801" cy="812801"/>
            </a:xfrm>
            <a:prstGeom prst="rect">
              <a:avLst/>
            </a:prstGeom>
            <a:ln w="12700" cap="flat">
              <a:noFill/>
              <a:miter lim="400000"/>
            </a:ln>
            <a:effectLst/>
          </p:spPr>
        </p:pic>
        <p:pic>
          <p:nvPicPr>
            <p:cNvPr id="163" name="pasted-image.tiff" descr="Visionary Planning&#10;Organization&#10;Motivation&#10;Economic Management" title="chart"/>
            <p:cNvPicPr>
              <a:picLocks noChangeAspect="1"/>
            </p:cNvPicPr>
            <p:nvPr/>
          </p:nvPicPr>
          <p:blipFill>
            <a:blip r:embed="rId6">
              <a:extLst/>
            </a:blip>
            <a:stretch>
              <a:fillRect/>
            </a:stretch>
          </p:blipFill>
          <p:spPr>
            <a:xfrm>
              <a:off x="918608" y="3902327"/>
              <a:ext cx="812801" cy="812801"/>
            </a:xfrm>
            <a:prstGeom prst="rect">
              <a:avLst/>
            </a:prstGeom>
            <a:ln w="12700" cap="flat">
              <a:noFill/>
              <a:miter lim="400000"/>
            </a:ln>
            <a:effectLst/>
          </p:spPr>
        </p:pic>
        <p:pic>
          <p:nvPicPr>
            <p:cNvPr id="164" name="pasted-image.tiff" descr="Visionary Planning&#10;Organization&#10;Motivation&#10;Economic Management" title="chart"/>
            <p:cNvPicPr>
              <a:picLocks noChangeAspect="1"/>
            </p:cNvPicPr>
            <p:nvPr/>
          </p:nvPicPr>
          <p:blipFill>
            <a:blip r:embed="rId7">
              <a:extLst/>
            </a:blip>
            <a:stretch>
              <a:fillRect/>
            </a:stretch>
          </p:blipFill>
          <p:spPr>
            <a:xfrm>
              <a:off x="3587220" y="1180747"/>
              <a:ext cx="812801" cy="812801"/>
            </a:xfrm>
            <a:prstGeom prst="rect">
              <a:avLst/>
            </a:prstGeom>
            <a:ln w="12700" cap="flat">
              <a:noFill/>
              <a:miter lim="400000"/>
            </a:ln>
            <a:effectLst/>
          </p:spPr>
        </p:pic>
        <p:pic>
          <p:nvPicPr>
            <p:cNvPr id="161" name="pasted-image.tiff" descr="Visionary Planning&#10;Organization&#10;Motivation&#10;Economic Management" title="chart"/>
            <p:cNvPicPr>
              <a:picLocks noChangeAspect="1"/>
            </p:cNvPicPr>
            <p:nvPr/>
          </p:nvPicPr>
          <p:blipFill>
            <a:blip r:embed="rId8">
              <a:extLst/>
            </a:blip>
            <a:stretch>
              <a:fillRect/>
            </a:stretch>
          </p:blipFill>
          <p:spPr>
            <a:xfrm>
              <a:off x="918608" y="1354893"/>
              <a:ext cx="812801" cy="812801"/>
            </a:xfrm>
            <a:prstGeom prst="rect">
              <a:avLst/>
            </a:prstGeom>
            <a:ln w="12700" cap="flat">
              <a:noFill/>
              <a:miter lim="400000"/>
            </a:ln>
            <a:effectLst/>
          </p:spPr>
        </p:pic>
      </p:grpSp>
      <p:pic>
        <p:nvPicPr>
          <p:cNvPr id="152" name="Graduation.jpg" descr="picture of a person graduating" title="picture"/>
          <p:cNvPicPr>
            <a:picLocks noChangeAspect="1"/>
          </p:cNvPicPr>
          <p:nvPr/>
        </p:nvPicPr>
        <p:blipFill>
          <a:blip r:embed="rId9">
            <a:extLst/>
          </a:blip>
          <a:srcRect l="11667" t="16909" r="26990" b="21748"/>
          <a:stretch>
            <a:fillRect/>
          </a:stretch>
        </p:blipFill>
        <p:spPr>
          <a:xfrm>
            <a:off x="387858" y="3677036"/>
            <a:ext cx="6453535" cy="4302358"/>
          </a:xfrm>
          <a:prstGeom prst="rect">
            <a:avLst/>
          </a:prstGeom>
          <a:ln w="12700">
            <a:miter lim="400000"/>
          </a:ln>
        </p:spPr>
      </p:pic>
      <p:sp>
        <p:nvSpPr>
          <p:cNvPr id="151" name="Shape 151"/>
          <p:cNvSpPr>
            <a:spLocks noGrp="1"/>
          </p:cNvSpPr>
          <p:nvPr>
            <p:ph type="title"/>
          </p:nvPr>
        </p:nvSpPr>
        <p:spPr>
          <a:xfrm>
            <a:off x="762000" y="834369"/>
            <a:ext cx="11480800" cy="2235201"/>
          </a:xfrm>
          <a:prstGeom prst="rect">
            <a:avLst/>
          </a:prstGeom>
        </p:spPr>
        <p:txBody>
          <a:bodyPr/>
          <a:lstStyle>
            <a:lvl1pPr defTabSz="420624">
              <a:defRPr sz="4608">
                <a:effectLst>
                  <a:outerShdw blurRad="36576" dist="18288" dir="5400000" rotWithShape="0">
                    <a:srgbClr val="000000"/>
                  </a:outerShdw>
                </a:effectLst>
              </a:defRPr>
            </a:lvl1pPr>
          </a:lstStyle>
          <a:p>
            <a:r>
              <a:t>The vision of Belton ISD is to be a leader in preparing every student to excel in tomorrow’s world.</a:t>
            </a:r>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 name="pasted-image.png" descr="picture - decorative" title="picture - decorative"/>
          <p:cNvPicPr>
            <a:picLocks noChangeAspect="1"/>
          </p:cNvPicPr>
          <p:nvPr/>
        </p:nvPicPr>
        <p:blipFill>
          <a:blip r:embed="rId3">
            <a:extLst/>
          </a:blip>
          <a:stretch>
            <a:fillRect/>
          </a:stretch>
        </p:blipFill>
        <p:spPr>
          <a:xfrm>
            <a:off x="6977639" y="5582494"/>
            <a:ext cx="5469082" cy="3076359"/>
          </a:xfrm>
          <a:prstGeom prst="rect">
            <a:avLst/>
          </a:prstGeom>
          <a:ln w="12700">
            <a:miter lim="400000"/>
          </a:ln>
        </p:spPr>
      </p:pic>
      <p:pic>
        <p:nvPicPr>
          <p:cNvPr id="172" name="pasted-image.png" descr="picture - decorative" title="picture - decorative"/>
          <p:cNvPicPr>
            <a:picLocks noChangeAspect="1"/>
          </p:cNvPicPr>
          <p:nvPr/>
        </p:nvPicPr>
        <p:blipFill>
          <a:blip r:embed="rId4">
            <a:extLst/>
          </a:blip>
          <a:srcRect/>
          <a:stretch>
            <a:fillRect/>
          </a:stretch>
        </p:blipFill>
        <p:spPr>
          <a:xfrm>
            <a:off x="3979790" y="5379979"/>
            <a:ext cx="2611188" cy="3481585"/>
          </a:xfrm>
          <a:prstGeom prst="rect">
            <a:avLst/>
          </a:prstGeom>
          <a:ln w="12700">
            <a:miter lim="400000"/>
          </a:ln>
        </p:spPr>
      </p:pic>
      <p:pic>
        <p:nvPicPr>
          <p:cNvPr id="169" name="Nat G.tiff" descr="picture - decorative" title="picture - decorative"/>
          <p:cNvPicPr>
            <a:picLocks noChangeAspect="1"/>
          </p:cNvPicPr>
          <p:nvPr/>
        </p:nvPicPr>
        <p:blipFill>
          <a:blip r:embed="rId5">
            <a:extLst/>
          </a:blip>
          <a:stretch>
            <a:fillRect/>
          </a:stretch>
        </p:blipFill>
        <p:spPr>
          <a:xfrm>
            <a:off x="8763097" y="1635932"/>
            <a:ext cx="4022150" cy="3148981"/>
          </a:xfrm>
          <a:prstGeom prst="rect">
            <a:avLst/>
          </a:prstGeom>
          <a:ln w="12700">
            <a:miter lim="400000"/>
          </a:ln>
        </p:spPr>
      </p:pic>
      <p:pic>
        <p:nvPicPr>
          <p:cNvPr id="171" name="NT and Becs.jpg" descr="picture - decorative" title="picture - decorative"/>
          <p:cNvPicPr>
            <a:picLocks noChangeAspect="1"/>
          </p:cNvPicPr>
          <p:nvPr/>
        </p:nvPicPr>
        <p:blipFill>
          <a:blip r:embed="rId6">
            <a:extLst/>
          </a:blip>
          <a:stretch>
            <a:fillRect/>
          </a:stretch>
        </p:blipFill>
        <p:spPr>
          <a:xfrm>
            <a:off x="3992905" y="1635932"/>
            <a:ext cx="4580336" cy="3148981"/>
          </a:xfrm>
          <a:prstGeom prst="rect">
            <a:avLst/>
          </a:prstGeom>
          <a:ln w="12700">
            <a:miter lim="400000"/>
          </a:ln>
        </p:spPr>
      </p:pic>
      <p:grpSp>
        <p:nvGrpSpPr>
          <p:cNvPr id="186" name="Group 186" descr="Communication&#10;Critical Thinking&#10;Creativity&#10;Collaboration" title="chart"/>
          <p:cNvGrpSpPr/>
          <p:nvPr/>
        </p:nvGrpSpPr>
        <p:grpSpPr>
          <a:xfrm>
            <a:off x="246753" y="2518295"/>
            <a:ext cx="5176209" cy="5170665"/>
            <a:chOff x="0" y="0"/>
            <a:chExt cx="5176207" cy="5170663"/>
          </a:xfrm>
        </p:grpSpPr>
        <p:sp>
          <p:nvSpPr>
            <p:cNvPr id="177" name="Shape 177"/>
            <p:cNvSpPr/>
            <p:nvPr/>
          </p:nvSpPr>
          <p:spPr>
            <a:xfrm>
              <a:off x="1296206" y="0"/>
              <a:ext cx="2593875" cy="2579814"/>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chemeClr val="accent5">
                <a:hueOff val="-467607"/>
                <a:satOff val="-18937"/>
                <a:lumOff val="-6537"/>
              </a:schemeClr>
            </a:solidFill>
            <a:ln w="12700" cap="flat">
              <a:noFill/>
              <a:miter lim="400000"/>
            </a:ln>
            <a:effectLst>
              <a:outerShdw blurRad="50800" dist="25400" dir="5400000" rotWithShape="0">
                <a:srgbClr val="000000">
                  <a:alpha val="50000"/>
                </a:srgbClr>
              </a:outerShdw>
            </a:effectLst>
          </p:spPr>
          <p:txBody>
            <a:bodyPr wrap="square" lIns="50800" tIns="50800" rIns="50800" bIns="50800" numCol="1" anchor="ctr">
              <a:noAutofit/>
            </a:bodyPr>
            <a:lstStyle/>
            <a:p>
              <a:pPr>
                <a:defRPr sz="3000">
                  <a:solidFill>
                    <a:srgbClr val="FFFFFF"/>
                  </a:solidFill>
                  <a:effectLst>
                    <a:outerShdw blurRad="38100" dist="12700" dir="5400000" rotWithShape="0">
                      <a:srgbClr val="000000">
                        <a:alpha val="80000"/>
                      </a:srgbClr>
                    </a:outerShdw>
                  </a:effectLst>
                </a:defRPr>
              </a:pPr>
              <a:endParaRPr/>
            </a:p>
          </p:txBody>
        </p:sp>
        <p:sp>
          <p:nvSpPr>
            <p:cNvPr id="175" name="Shape 175" descr="Communication&#10;Critical Thinking&#10;Creativity&#10;Collaboration" title="chart"/>
            <p:cNvSpPr/>
            <p:nvPr/>
          </p:nvSpPr>
          <p:spPr>
            <a:xfrm>
              <a:off x="2582333" y="1309561"/>
              <a:ext cx="2593875" cy="2579814"/>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blipFill rotWithShape="1">
              <a:blip r:embed="rId7"/>
              <a:srcRect/>
              <a:tile tx="0" ty="0" sx="100000" sy="100000" flip="none" algn="tl"/>
            </a:blipFill>
            <a:ln w="12700" cap="flat">
              <a:noFill/>
              <a:miter lim="400000"/>
            </a:ln>
            <a:effectLst>
              <a:outerShdw blurRad="50800" dist="25400" dir="5400000" rotWithShape="0">
                <a:srgbClr val="000000">
                  <a:alpha val="50000"/>
                </a:srgbClr>
              </a:outerShdw>
            </a:effectLst>
          </p:spPr>
          <p:txBody>
            <a:bodyPr wrap="square" lIns="50800" tIns="50800" rIns="50800" bIns="50800" numCol="1" anchor="ctr">
              <a:noAutofit/>
            </a:bodyPr>
            <a:lstStyle/>
            <a:p>
              <a:pPr>
                <a:defRPr sz="3000">
                  <a:solidFill>
                    <a:srgbClr val="FFFFFF"/>
                  </a:solidFill>
                  <a:effectLst>
                    <a:outerShdw blurRad="38100" dist="12700" dir="5400000" rotWithShape="0">
                      <a:srgbClr val="000000">
                        <a:alpha val="80000"/>
                      </a:srgbClr>
                    </a:outerShdw>
                  </a:effectLst>
                </a:defRPr>
              </a:pPr>
              <a:endParaRPr/>
            </a:p>
          </p:txBody>
        </p:sp>
        <p:sp>
          <p:nvSpPr>
            <p:cNvPr id="174" name="Shape 174"/>
            <p:cNvSpPr/>
            <p:nvPr/>
          </p:nvSpPr>
          <p:spPr>
            <a:xfrm>
              <a:off x="1296206" y="2590850"/>
              <a:ext cx="2593875" cy="2579814"/>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gradFill flip="none" rotWithShape="1">
              <a:gsLst>
                <a:gs pos="0">
                  <a:schemeClr val="accent4"/>
                </a:gs>
                <a:gs pos="100000">
                  <a:schemeClr val="accent4">
                    <a:hueOff val="-903206"/>
                    <a:satOff val="-17119"/>
                    <a:lumOff val="-2084"/>
                  </a:schemeClr>
                </a:gs>
              </a:gsLst>
              <a:lin ang="5400000" scaled="0"/>
            </a:gradFill>
            <a:ln w="12700" cap="flat">
              <a:noFill/>
              <a:miter lim="400000"/>
            </a:ln>
            <a:effectLst>
              <a:outerShdw blurRad="50800" dist="25400" dir="5400000" rotWithShape="0">
                <a:srgbClr val="000000">
                  <a:alpha val="50000"/>
                </a:srgbClr>
              </a:outerShdw>
            </a:effectLst>
          </p:spPr>
          <p:txBody>
            <a:bodyPr wrap="square" lIns="50800" tIns="50800" rIns="50800" bIns="50800" numCol="1" anchor="ctr">
              <a:noAutofit/>
            </a:bodyPr>
            <a:lstStyle/>
            <a:p>
              <a:pPr>
                <a:defRPr sz="3000">
                  <a:solidFill>
                    <a:srgbClr val="3B3B3B"/>
                  </a:solidFill>
                  <a:effectLst>
                    <a:outerShdw blurRad="12700" dist="12700" dir="5400000" rotWithShape="0">
                      <a:srgbClr val="FFFFFF">
                        <a:alpha val="25000"/>
                      </a:srgbClr>
                    </a:outerShdw>
                  </a:effectLst>
                </a:defRPr>
              </a:pPr>
              <a:endParaRPr/>
            </a:p>
          </p:txBody>
        </p:sp>
        <p:sp>
          <p:nvSpPr>
            <p:cNvPr id="176" name="Shape 176" descr="Communication&#10;Critical Thinking&#10;Creativity&#10;Collaboration" title="chart"/>
            <p:cNvSpPr/>
            <p:nvPr/>
          </p:nvSpPr>
          <p:spPr>
            <a:xfrm>
              <a:off x="0" y="1309561"/>
              <a:ext cx="2593875" cy="2579814"/>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blipFill rotWithShape="1">
              <a:blip r:embed="rId8"/>
              <a:srcRect/>
              <a:tile tx="0" ty="0" sx="100000" sy="100000" flip="none" algn="tl"/>
            </a:blipFill>
            <a:ln w="12700" cap="flat">
              <a:noFill/>
              <a:miter lim="400000"/>
            </a:ln>
            <a:effectLst>
              <a:outerShdw blurRad="50800" dist="25400" dir="5400000" rotWithShape="0">
                <a:srgbClr val="000000">
                  <a:alpha val="50000"/>
                </a:srgbClr>
              </a:outerShdw>
            </a:effectLst>
          </p:spPr>
          <p:txBody>
            <a:bodyPr wrap="square" lIns="50800" tIns="50800" rIns="50800" bIns="50800" numCol="1" anchor="ctr">
              <a:noAutofit/>
            </a:bodyPr>
            <a:lstStyle/>
            <a:p>
              <a:pPr>
                <a:defRPr sz="3000">
                  <a:solidFill>
                    <a:srgbClr val="FFFFFF"/>
                  </a:solidFill>
                  <a:effectLst>
                    <a:outerShdw blurRad="38100" dist="12700" dir="5400000" rotWithShape="0">
                      <a:srgbClr val="000000">
                        <a:alpha val="80000"/>
                      </a:srgbClr>
                    </a:outerShdw>
                  </a:effectLst>
                </a:defRPr>
              </a:pPr>
              <a:endParaRPr/>
            </a:p>
          </p:txBody>
        </p:sp>
        <p:pic>
          <p:nvPicPr>
            <p:cNvPr id="178" name="pasted-image.tiff" descr="Communication&#10;Critical Thinking&#10;Creativity&#10;Collaboration" title="chart"/>
            <p:cNvPicPr>
              <a:picLocks noChangeAspect="1"/>
            </p:cNvPicPr>
            <p:nvPr/>
          </p:nvPicPr>
          <p:blipFill>
            <a:blip r:embed="rId9">
              <a:extLst/>
            </a:blip>
            <a:stretch>
              <a:fillRect/>
            </a:stretch>
          </p:blipFill>
          <p:spPr>
            <a:xfrm>
              <a:off x="2312004" y="1183468"/>
              <a:ext cx="812801" cy="812801"/>
            </a:xfrm>
            <a:prstGeom prst="rect">
              <a:avLst/>
            </a:prstGeom>
            <a:ln w="12700" cap="flat">
              <a:noFill/>
              <a:miter lim="400000"/>
            </a:ln>
            <a:effectLst/>
          </p:spPr>
        </p:pic>
        <p:pic>
          <p:nvPicPr>
            <p:cNvPr id="179" name="pasted-image.tiff" descr="Communication&#10;Critical Thinking&#10;Creativity&#10;Collaboration" title="chart"/>
            <p:cNvPicPr>
              <a:picLocks noChangeAspect="1"/>
            </p:cNvPicPr>
            <p:nvPr/>
          </p:nvPicPr>
          <p:blipFill>
            <a:blip r:embed="rId10">
              <a:extLst/>
            </a:blip>
            <a:stretch>
              <a:fillRect/>
            </a:stretch>
          </p:blipFill>
          <p:spPr>
            <a:xfrm>
              <a:off x="3472870" y="2549121"/>
              <a:ext cx="812801" cy="812801"/>
            </a:xfrm>
            <a:prstGeom prst="rect">
              <a:avLst/>
            </a:prstGeom>
            <a:ln w="12700" cap="flat">
              <a:noFill/>
              <a:miter lim="400000"/>
            </a:ln>
            <a:effectLst/>
          </p:spPr>
        </p:pic>
        <p:pic>
          <p:nvPicPr>
            <p:cNvPr id="180" name="pasted-image.tiff" descr="Communication&#10;Critical Thinking&#10;Creativity&#10;Collaboration" title="chart"/>
            <p:cNvPicPr>
              <a:picLocks noChangeAspect="1"/>
            </p:cNvPicPr>
            <p:nvPr/>
          </p:nvPicPr>
          <p:blipFill>
            <a:blip r:embed="rId11">
              <a:extLst/>
            </a:blip>
            <a:stretch>
              <a:fillRect/>
            </a:stretch>
          </p:blipFill>
          <p:spPr>
            <a:xfrm>
              <a:off x="2186743" y="3817458"/>
              <a:ext cx="812801" cy="812801"/>
            </a:xfrm>
            <a:prstGeom prst="rect">
              <a:avLst/>
            </a:prstGeom>
            <a:ln w="12700" cap="flat">
              <a:noFill/>
              <a:miter lim="400000"/>
            </a:ln>
            <a:effectLst/>
          </p:spPr>
        </p:pic>
        <p:pic>
          <p:nvPicPr>
            <p:cNvPr id="181" name="pasted-image.tiff" descr="Communication&#10;Critical Thinking&#10;Creativity&#10;Collaboration" title="chart"/>
            <p:cNvPicPr>
              <a:picLocks noChangeAspect="1"/>
            </p:cNvPicPr>
            <p:nvPr/>
          </p:nvPicPr>
          <p:blipFill>
            <a:blip r:embed="rId12">
              <a:extLst/>
            </a:blip>
            <a:stretch>
              <a:fillRect/>
            </a:stretch>
          </p:blipFill>
          <p:spPr>
            <a:xfrm>
              <a:off x="890537" y="2549121"/>
              <a:ext cx="812801" cy="812801"/>
            </a:xfrm>
            <a:prstGeom prst="rect">
              <a:avLst/>
            </a:prstGeom>
            <a:ln w="12700" cap="flat">
              <a:noFill/>
              <a:miter lim="400000"/>
            </a:ln>
            <a:effectLst/>
          </p:spPr>
        </p:pic>
        <p:sp>
          <p:nvSpPr>
            <p:cNvPr id="182" name="Shape 182"/>
            <p:cNvSpPr/>
            <p:nvPr/>
          </p:nvSpPr>
          <p:spPr>
            <a:xfrm>
              <a:off x="1748282" y="806905"/>
              <a:ext cx="1689723" cy="36203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50800" tIns="50800" rIns="50800" bIns="50800" numCol="1" anchor="ctr">
              <a:spAutoFit/>
            </a:bodyPr>
            <a:lstStyle>
              <a:lvl1pPr>
                <a:defRPr sz="1700"/>
              </a:lvl1pPr>
            </a:lstStyle>
            <a:p>
              <a:r>
                <a:t>Communication</a:t>
              </a:r>
            </a:p>
          </p:txBody>
        </p:sp>
        <p:sp>
          <p:nvSpPr>
            <p:cNvPr id="183" name="Shape 183"/>
            <p:cNvSpPr/>
            <p:nvPr/>
          </p:nvSpPr>
          <p:spPr>
            <a:xfrm>
              <a:off x="3152182" y="2112540"/>
              <a:ext cx="1454177" cy="36203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50800" tIns="50800" rIns="50800" bIns="50800" numCol="1" anchor="ctr">
              <a:spAutoFit/>
            </a:bodyPr>
            <a:lstStyle>
              <a:lvl1pPr>
                <a:defRPr sz="1700"/>
              </a:lvl1pPr>
            </a:lstStyle>
            <a:p>
              <a:r>
                <a:t>Collaboration</a:t>
              </a:r>
            </a:p>
          </p:txBody>
        </p:sp>
        <p:sp>
          <p:nvSpPr>
            <p:cNvPr id="184" name="Shape 184"/>
            <p:cNvSpPr/>
            <p:nvPr/>
          </p:nvSpPr>
          <p:spPr>
            <a:xfrm>
              <a:off x="2065979" y="3418176"/>
              <a:ext cx="1054329" cy="36203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50800" tIns="50800" rIns="50800" bIns="50800" numCol="1" anchor="ctr">
              <a:spAutoFit/>
            </a:bodyPr>
            <a:lstStyle>
              <a:lvl1pPr>
                <a:defRPr sz="1700"/>
              </a:lvl1pPr>
            </a:lstStyle>
            <a:p>
              <a:r>
                <a:t>Creativity</a:t>
              </a:r>
            </a:p>
          </p:txBody>
        </p:sp>
        <p:sp>
          <p:nvSpPr>
            <p:cNvPr id="185" name="Shape 185"/>
            <p:cNvSpPr/>
            <p:nvPr/>
          </p:nvSpPr>
          <p:spPr>
            <a:xfrm>
              <a:off x="435883" y="2112540"/>
              <a:ext cx="1722108" cy="36203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50800" tIns="50800" rIns="50800" bIns="50800" numCol="1" anchor="ctr">
              <a:spAutoFit/>
            </a:bodyPr>
            <a:lstStyle>
              <a:lvl1pPr>
                <a:defRPr sz="1700"/>
              </a:lvl1pPr>
            </a:lstStyle>
            <a:p>
              <a:r>
                <a:t>Critical Thinking</a:t>
              </a:r>
            </a:p>
          </p:txBody>
        </p:sp>
      </p:grpSp>
      <p:sp>
        <p:nvSpPr>
          <p:cNvPr id="170" name="Shape 170"/>
          <p:cNvSpPr>
            <a:spLocks noGrp="1"/>
          </p:cNvSpPr>
          <p:nvPr>
            <p:ph type="title"/>
          </p:nvPr>
        </p:nvSpPr>
        <p:spPr>
          <a:xfrm>
            <a:off x="542673" y="-183848"/>
            <a:ext cx="11480801" cy="2146301"/>
          </a:xfrm>
          <a:prstGeom prst="rect">
            <a:avLst/>
          </a:prstGeom>
        </p:spPr>
        <p:txBody>
          <a:bodyPr/>
          <a:lstStyle/>
          <a:p>
            <a:r>
              <a:t>Teaching &amp; Learning</a:t>
            </a: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0" name="BISD World Geography.tiff" descr="World Geography" title="World Geography"/>
          <p:cNvPicPr>
            <a:picLocks noGrp="1" noChangeAspect="1"/>
          </p:cNvPicPr>
          <p:nvPr>
            <p:ph type="pic" idx="13"/>
          </p:nvPr>
        </p:nvPicPr>
        <p:blipFill>
          <a:blip r:embed="rId3">
            <a:extLst/>
          </a:blip>
          <a:srcRect t="1272" b="1272"/>
          <a:stretch>
            <a:fillRect/>
          </a:stretch>
        </p:blipFill>
        <p:spPr>
          <a:xfrm>
            <a:off x="473739" y="2374900"/>
            <a:ext cx="5588001" cy="6807200"/>
          </a:xfrm>
          <a:prstGeom prst="rect">
            <a:avLst/>
          </a:prstGeom>
        </p:spPr>
      </p:pic>
      <p:sp>
        <p:nvSpPr>
          <p:cNvPr id="191" name="Shape 191"/>
          <p:cNvSpPr>
            <a:spLocks noGrp="1"/>
          </p:cNvSpPr>
          <p:nvPr>
            <p:ph type="title"/>
          </p:nvPr>
        </p:nvSpPr>
        <p:spPr>
          <a:prstGeom prst="rect">
            <a:avLst/>
          </a:prstGeom>
        </p:spPr>
        <p:txBody>
          <a:bodyPr/>
          <a:lstStyle/>
          <a:p>
            <a:r>
              <a:t>Curriculum Development</a:t>
            </a:r>
          </a:p>
        </p:txBody>
      </p:sp>
      <p:sp>
        <p:nvSpPr>
          <p:cNvPr id="192" name="Shape 192"/>
          <p:cNvSpPr>
            <a:spLocks noGrp="1"/>
          </p:cNvSpPr>
          <p:nvPr>
            <p:ph type="body" sz="half" idx="1"/>
          </p:nvPr>
        </p:nvSpPr>
        <p:spPr>
          <a:xfrm>
            <a:off x="6605181" y="1123949"/>
            <a:ext cx="5384801" cy="6807201"/>
          </a:xfrm>
          <a:prstGeom prst="rect">
            <a:avLst/>
          </a:prstGeom>
        </p:spPr>
        <p:txBody>
          <a:bodyPr/>
          <a:lstStyle/>
          <a:p>
            <a:r>
              <a:t>Begin with the TEKS.  </a:t>
            </a:r>
          </a:p>
          <a:p>
            <a:r>
              <a:t>Able to use TEKS, digital content and teacher expertise to design curriculum.</a:t>
            </a:r>
          </a:p>
          <a:p>
            <a:r>
              <a:t>Curriculum reviewed quarterly and revised annually.</a:t>
            </a: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25252"/>
        </a:solidFill>
        <a:effectLst/>
      </p:bgPr>
    </p:bg>
    <p:spTree>
      <p:nvGrpSpPr>
        <p:cNvPr id="1" name=""/>
        <p:cNvGrpSpPr/>
        <p:nvPr/>
      </p:nvGrpSpPr>
      <p:grpSpPr>
        <a:xfrm>
          <a:off x="0" y="0"/>
          <a:ext cx="0" cy="0"/>
          <a:chOff x="0" y="0"/>
          <a:chExt cx="0" cy="0"/>
        </a:xfrm>
      </p:grpSpPr>
      <p:sp>
        <p:nvSpPr>
          <p:cNvPr id="196" name="Shape 196" descr="icons" title="icons"/>
          <p:cNvSpPr/>
          <p:nvPr/>
        </p:nvSpPr>
        <p:spPr>
          <a:xfrm>
            <a:off x="1343176" y="1095072"/>
            <a:ext cx="10318448" cy="7799111"/>
          </a:xfrm>
          <a:prstGeom prst="rect">
            <a:avLst/>
          </a:prstGeom>
          <a:solidFill>
            <a:srgbClr val="FFFFFF"/>
          </a:solidFill>
          <a:ln w="12700">
            <a:solidFill>
              <a:srgbClr val="EEEEEE"/>
            </a:solidFill>
            <a:miter lim="400000"/>
          </a:ln>
        </p:spPr>
        <p:txBody>
          <a:bodyPr lIns="50800" tIns="50800" rIns="50800" bIns="50800" anchor="ctr"/>
          <a:lstStyle/>
          <a:p>
            <a:pPr>
              <a:defRPr sz="3000">
                <a:solidFill>
                  <a:srgbClr val="FFFFFF"/>
                </a:solidFill>
                <a:effectLst>
                  <a:outerShdw blurRad="38100" dist="12700" dir="5400000" rotWithShape="0">
                    <a:srgbClr val="000000">
                      <a:alpha val="80000"/>
                    </a:srgbClr>
                  </a:outerShdw>
                </a:effectLst>
              </a:defRPr>
            </a:pPr>
            <a:endParaRPr/>
          </a:p>
        </p:txBody>
      </p:sp>
      <p:grpSp>
        <p:nvGrpSpPr>
          <p:cNvPr id="267" name="Group 267" descr="icons" title="icons"/>
          <p:cNvGrpSpPr/>
          <p:nvPr/>
        </p:nvGrpSpPr>
        <p:grpSpPr>
          <a:xfrm>
            <a:off x="1634479" y="1627852"/>
            <a:ext cx="9849492" cy="6626510"/>
            <a:chOff x="0" y="0"/>
            <a:chExt cx="9849490" cy="6626508"/>
          </a:xfrm>
        </p:grpSpPr>
        <p:pic>
          <p:nvPicPr>
            <p:cNvPr id="197" name="pasted-image.tiff" descr="icon" title="icon"/>
            <p:cNvPicPr>
              <a:picLocks noChangeAspect="1"/>
            </p:cNvPicPr>
            <p:nvPr/>
          </p:nvPicPr>
          <p:blipFill>
            <a:blip r:embed="rId3">
              <a:extLst/>
            </a:blip>
            <a:stretch>
              <a:fillRect/>
            </a:stretch>
          </p:blipFill>
          <p:spPr>
            <a:xfrm>
              <a:off x="0" y="35393"/>
              <a:ext cx="637082" cy="624168"/>
            </a:xfrm>
            <a:prstGeom prst="rect">
              <a:avLst/>
            </a:prstGeom>
            <a:ln w="12700" cap="flat">
              <a:noFill/>
              <a:miter lim="400000"/>
            </a:ln>
            <a:effectLst/>
          </p:spPr>
        </p:pic>
        <p:pic>
          <p:nvPicPr>
            <p:cNvPr id="198" name="pasted-image.tiff" descr="icon" title="icon"/>
            <p:cNvPicPr>
              <a:picLocks noChangeAspect="1"/>
            </p:cNvPicPr>
            <p:nvPr/>
          </p:nvPicPr>
          <p:blipFill>
            <a:blip r:embed="rId4">
              <a:extLst/>
            </a:blip>
            <a:stretch>
              <a:fillRect/>
            </a:stretch>
          </p:blipFill>
          <p:spPr>
            <a:xfrm>
              <a:off x="1037109" y="28936"/>
              <a:ext cx="637082" cy="637082"/>
            </a:xfrm>
            <a:prstGeom prst="rect">
              <a:avLst/>
            </a:prstGeom>
            <a:ln w="12700" cap="flat">
              <a:noFill/>
              <a:miter lim="400000"/>
            </a:ln>
            <a:effectLst/>
          </p:spPr>
        </p:pic>
        <p:pic>
          <p:nvPicPr>
            <p:cNvPr id="199" name="pasted-image.tiff" descr="icon" title="icon"/>
            <p:cNvPicPr>
              <a:picLocks noChangeAspect="1"/>
            </p:cNvPicPr>
            <p:nvPr/>
          </p:nvPicPr>
          <p:blipFill>
            <a:blip r:embed="rId5">
              <a:extLst/>
            </a:blip>
            <a:stretch>
              <a:fillRect/>
            </a:stretch>
          </p:blipFill>
          <p:spPr>
            <a:xfrm>
              <a:off x="2074218" y="28936"/>
              <a:ext cx="637082" cy="637082"/>
            </a:xfrm>
            <a:prstGeom prst="rect">
              <a:avLst/>
            </a:prstGeom>
            <a:ln w="12700" cap="flat">
              <a:noFill/>
              <a:miter lim="400000"/>
            </a:ln>
            <a:effectLst/>
          </p:spPr>
        </p:pic>
        <p:pic>
          <p:nvPicPr>
            <p:cNvPr id="200" name="pasted-image.tiff" descr="icon" title="icon"/>
            <p:cNvPicPr>
              <a:picLocks noChangeAspect="1"/>
            </p:cNvPicPr>
            <p:nvPr/>
          </p:nvPicPr>
          <p:blipFill>
            <a:blip r:embed="rId6">
              <a:extLst/>
            </a:blip>
            <a:stretch>
              <a:fillRect/>
            </a:stretch>
          </p:blipFill>
          <p:spPr>
            <a:xfrm>
              <a:off x="3111327" y="28936"/>
              <a:ext cx="637083" cy="637082"/>
            </a:xfrm>
            <a:prstGeom prst="rect">
              <a:avLst/>
            </a:prstGeom>
            <a:ln w="12700" cap="flat">
              <a:noFill/>
              <a:miter lim="400000"/>
            </a:ln>
            <a:effectLst/>
          </p:spPr>
        </p:pic>
        <p:pic>
          <p:nvPicPr>
            <p:cNvPr id="201" name="pasted-image.tiff" descr="icon" title="icon"/>
            <p:cNvPicPr>
              <a:picLocks noChangeAspect="1"/>
            </p:cNvPicPr>
            <p:nvPr/>
          </p:nvPicPr>
          <p:blipFill>
            <a:blip r:embed="rId7">
              <a:extLst/>
            </a:blip>
            <a:stretch>
              <a:fillRect/>
            </a:stretch>
          </p:blipFill>
          <p:spPr>
            <a:xfrm>
              <a:off x="4115882" y="6456"/>
              <a:ext cx="702190" cy="624169"/>
            </a:xfrm>
            <a:prstGeom prst="rect">
              <a:avLst/>
            </a:prstGeom>
            <a:ln w="12700" cap="flat">
              <a:noFill/>
              <a:miter lim="400000"/>
            </a:ln>
            <a:effectLst/>
          </p:spPr>
        </p:pic>
        <p:pic>
          <p:nvPicPr>
            <p:cNvPr id="202" name="pasted-image.tiff" descr="icon" title="icon"/>
            <p:cNvPicPr>
              <a:picLocks noChangeAspect="1"/>
            </p:cNvPicPr>
            <p:nvPr/>
          </p:nvPicPr>
          <p:blipFill>
            <a:blip r:embed="rId8">
              <a:extLst/>
            </a:blip>
            <a:stretch>
              <a:fillRect/>
            </a:stretch>
          </p:blipFill>
          <p:spPr>
            <a:xfrm>
              <a:off x="5184725" y="0"/>
              <a:ext cx="637083" cy="637082"/>
            </a:xfrm>
            <a:prstGeom prst="rect">
              <a:avLst/>
            </a:prstGeom>
            <a:ln w="12700" cap="flat">
              <a:noFill/>
              <a:miter lim="400000"/>
            </a:ln>
            <a:effectLst/>
          </p:spPr>
        </p:pic>
        <p:pic>
          <p:nvPicPr>
            <p:cNvPr id="203" name="pasted-image.tiff" descr="icon" title="icon"/>
            <p:cNvPicPr>
              <a:picLocks noChangeAspect="1"/>
            </p:cNvPicPr>
            <p:nvPr/>
          </p:nvPicPr>
          <p:blipFill>
            <a:blip r:embed="rId9">
              <a:extLst/>
            </a:blip>
            <a:stretch>
              <a:fillRect/>
            </a:stretch>
          </p:blipFill>
          <p:spPr>
            <a:xfrm>
              <a:off x="6188460" y="0"/>
              <a:ext cx="637083" cy="637082"/>
            </a:xfrm>
            <a:prstGeom prst="rect">
              <a:avLst/>
            </a:prstGeom>
            <a:ln w="12700" cap="flat">
              <a:noFill/>
              <a:miter lim="400000"/>
            </a:ln>
            <a:effectLst/>
          </p:spPr>
        </p:pic>
        <p:pic>
          <p:nvPicPr>
            <p:cNvPr id="204" name="pasted-image.tiff" descr="icon" title="icon"/>
            <p:cNvPicPr>
              <a:picLocks noChangeAspect="1"/>
            </p:cNvPicPr>
            <p:nvPr/>
          </p:nvPicPr>
          <p:blipFill>
            <a:blip r:embed="rId10">
              <a:extLst/>
            </a:blip>
            <a:stretch>
              <a:fillRect/>
            </a:stretch>
          </p:blipFill>
          <p:spPr>
            <a:xfrm>
              <a:off x="7192196" y="0"/>
              <a:ext cx="645577" cy="637082"/>
            </a:xfrm>
            <a:prstGeom prst="rect">
              <a:avLst/>
            </a:prstGeom>
            <a:ln w="12700" cap="flat">
              <a:noFill/>
              <a:miter lim="400000"/>
            </a:ln>
            <a:effectLst/>
          </p:spPr>
        </p:pic>
        <p:pic>
          <p:nvPicPr>
            <p:cNvPr id="205" name="pasted-image.tiff" descr="icon" title="icon"/>
            <p:cNvPicPr>
              <a:picLocks noChangeAspect="1"/>
            </p:cNvPicPr>
            <p:nvPr/>
          </p:nvPicPr>
          <p:blipFill>
            <a:blip r:embed="rId11">
              <a:extLst/>
            </a:blip>
            <a:stretch>
              <a:fillRect/>
            </a:stretch>
          </p:blipFill>
          <p:spPr>
            <a:xfrm>
              <a:off x="8204425" y="0"/>
              <a:ext cx="637082" cy="637082"/>
            </a:xfrm>
            <a:prstGeom prst="rect">
              <a:avLst/>
            </a:prstGeom>
            <a:ln w="12700" cap="flat">
              <a:noFill/>
              <a:miter lim="400000"/>
            </a:ln>
            <a:effectLst/>
          </p:spPr>
        </p:pic>
        <p:pic>
          <p:nvPicPr>
            <p:cNvPr id="206" name="pasted-image.tiff" descr="icon" title="icon"/>
            <p:cNvPicPr>
              <a:picLocks noChangeAspect="1"/>
            </p:cNvPicPr>
            <p:nvPr/>
          </p:nvPicPr>
          <p:blipFill>
            <a:blip r:embed="rId12">
              <a:extLst/>
            </a:blip>
            <a:stretch>
              <a:fillRect/>
            </a:stretch>
          </p:blipFill>
          <p:spPr>
            <a:xfrm>
              <a:off x="9131707" y="10275"/>
              <a:ext cx="637083" cy="616531"/>
            </a:xfrm>
            <a:prstGeom prst="rect">
              <a:avLst/>
            </a:prstGeom>
            <a:ln w="12700" cap="flat">
              <a:noFill/>
              <a:miter lim="400000"/>
            </a:ln>
            <a:effectLst/>
          </p:spPr>
        </p:pic>
        <p:pic>
          <p:nvPicPr>
            <p:cNvPr id="207" name="pasted-image.tiff" descr="icon" title="icon"/>
            <p:cNvPicPr>
              <a:picLocks noChangeAspect="1"/>
            </p:cNvPicPr>
            <p:nvPr/>
          </p:nvPicPr>
          <p:blipFill>
            <a:blip r:embed="rId13">
              <a:extLst/>
            </a:blip>
            <a:stretch>
              <a:fillRect/>
            </a:stretch>
          </p:blipFill>
          <p:spPr>
            <a:xfrm>
              <a:off x="0" y="999776"/>
              <a:ext cx="637082" cy="637082"/>
            </a:xfrm>
            <a:prstGeom prst="rect">
              <a:avLst/>
            </a:prstGeom>
            <a:ln w="12700" cap="flat">
              <a:noFill/>
              <a:miter lim="400000"/>
            </a:ln>
            <a:effectLst/>
          </p:spPr>
        </p:pic>
        <p:pic>
          <p:nvPicPr>
            <p:cNvPr id="208" name="pasted-image.tiff" descr="icon" title="icon"/>
            <p:cNvPicPr>
              <a:picLocks noChangeAspect="1"/>
            </p:cNvPicPr>
            <p:nvPr/>
          </p:nvPicPr>
          <p:blipFill>
            <a:blip r:embed="rId14">
              <a:extLst/>
            </a:blip>
            <a:stretch>
              <a:fillRect/>
            </a:stretch>
          </p:blipFill>
          <p:spPr>
            <a:xfrm>
              <a:off x="1100429" y="935419"/>
              <a:ext cx="637083" cy="637082"/>
            </a:xfrm>
            <a:prstGeom prst="rect">
              <a:avLst/>
            </a:prstGeom>
            <a:ln w="12700" cap="flat">
              <a:noFill/>
              <a:miter lim="400000"/>
            </a:ln>
            <a:effectLst/>
          </p:spPr>
        </p:pic>
        <p:pic>
          <p:nvPicPr>
            <p:cNvPr id="209" name="pasted-image.tiff" descr="icon" title="icon"/>
            <p:cNvPicPr>
              <a:picLocks noChangeAspect="1"/>
            </p:cNvPicPr>
            <p:nvPr/>
          </p:nvPicPr>
          <p:blipFill>
            <a:blip r:embed="rId15">
              <a:extLst/>
            </a:blip>
            <a:stretch>
              <a:fillRect/>
            </a:stretch>
          </p:blipFill>
          <p:spPr>
            <a:xfrm>
              <a:off x="2078704" y="935419"/>
              <a:ext cx="637083" cy="637082"/>
            </a:xfrm>
            <a:prstGeom prst="rect">
              <a:avLst/>
            </a:prstGeom>
            <a:ln w="12700" cap="flat">
              <a:noFill/>
              <a:miter lim="400000"/>
            </a:ln>
            <a:effectLst/>
          </p:spPr>
        </p:pic>
        <p:pic>
          <p:nvPicPr>
            <p:cNvPr id="210" name="pasted-image.tiff" descr="icon" title="icon"/>
            <p:cNvPicPr>
              <a:picLocks noChangeAspect="1"/>
            </p:cNvPicPr>
            <p:nvPr/>
          </p:nvPicPr>
          <p:blipFill>
            <a:blip r:embed="rId16">
              <a:extLst/>
            </a:blip>
            <a:stretch>
              <a:fillRect/>
            </a:stretch>
          </p:blipFill>
          <p:spPr>
            <a:xfrm>
              <a:off x="3149059" y="935419"/>
              <a:ext cx="637082" cy="637082"/>
            </a:xfrm>
            <a:prstGeom prst="rect">
              <a:avLst/>
            </a:prstGeom>
            <a:ln w="12700" cap="flat">
              <a:noFill/>
              <a:miter lim="400000"/>
            </a:ln>
            <a:effectLst/>
          </p:spPr>
        </p:pic>
        <p:pic>
          <p:nvPicPr>
            <p:cNvPr id="211" name="pasted-image.tiff" descr="icon" title="icon"/>
            <p:cNvPicPr>
              <a:picLocks noChangeAspect="1"/>
            </p:cNvPicPr>
            <p:nvPr/>
          </p:nvPicPr>
          <p:blipFill>
            <a:blip r:embed="rId17">
              <a:extLst/>
            </a:blip>
            <a:stretch>
              <a:fillRect/>
            </a:stretch>
          </p:blipFill>
          <p:spPr>
            <a:xfrm>
              <a:off x="4223900" y="935419"/>
              <a:ext cx="637082" cy="642391"/>
            </a:xfrm>
            <a:prstGeom prst="rect">
              <a:avLst/>
            </a:prstGeom>
            <a:ln w="12700" cap="flat">
              <a:noFill/>
              <a:miter lim="400000"/>
            </a:ln>
            <a:effectLst/>
          </p:spPr>
        </p:pic>
        <p:pic>
          <p:nvPicPr>
            <p:cNvPr id="212" name="pasted-image.tiff" descr="icon" title="icon"/>
            <p:cNvPicPr>
              <a:picLocks noChangeAspect="1"/>
            </p:cNvPicPr>
            <p:nvPr/>
          </p:nvPicPr>
          <p:blipFill>
            <a:blip r:embed="rId18">
              <a:extLst/>
            </a:blip>
            <a:stretch>
              <a:fillRect/>
            </a:stretch>
          </p:blipFill>
          <p:spPr>
            <a:xfrm>
              <a:off x="5177390" y="935419"/>
              <a:ext cx="637083" cy="637082"/>
            </a:xfrm>
            <a:prstGeom prst="rect">
              <a:avLst/>
            </a:prstGeom>
            <a:ln w="12700" cap="flat">
              <a:noFill/>
              <a:miter lim="400000"/>
            </a:ln>
            <a:effectLst/>
          </p:spPr>
        </p:pic>
        <p:pic>
          <p:nvPicPr>
            <p:cNvPr id="213" name="pasted-image.tiff" descr="icon" title="icon"/>
            <p:cNvPicPr>
              <a:picLocks noChangeAspect="1"/>
            </p:cNvPicPr>
            <p:nvPr/>
          </p:nvPicPr>
          <p:blipFill>
            <a:blip r:embed="rId19">
              <a:extLst/>
            </a:blip>
            <a:stretch>
              <a:fillRect/>
            </a:stretch>
          </p:blipFill>
          <p:spPr>
            <a:xfrm>
              <a:off x="6221834" y="935419"/>
              <a:ext cx="637083" cy="637082"/>
            </a:xfrm>
            <a:prstGeom prst="rect">
              <a:avLst/>
            </a:prstGeom>
            <a:ln w="12700" cap="flat">
              <a:noFill/>
              <a:miter lim="400000"/>
            </a:ln>
            <a:effectLst/>
          </p:spPr>
        </p:pic>
        <p:pic>
          <p:nvPicPr>
            <p:cNvPr id="214" name="pasted-image.tiff" descr="icon" title="icon"/>
            <p:cNvPicPr>
              <a:picLocks noChangeAspect="1"/>
            </p:cNvPicPr>
            <p:nvPr/>
          </p:nvPicPr>
          <p:blipFill>
            <a:blip r:embed="rId20">
              <a:extLst/>
            </a:blip>
            <a:stretch>
              <a:fillRect/>
            </a:stretch>
          </p:blipFill>
          <p:spPr>
            <a:xfrm>
              <a:off x="7191957" y="962679"/>
              <a:ext cx="646056" cy="646055"/>
            </a:xfrm>
            <a:prstGeom prst="rect">
              <a:avLst/>
            </a:prstGeom>
            <a:ln w="12700" cap="flat">
              <a:noFill/>
              <a:miter lim="400000"/>
            </a:ln>
            <a:effectLst/>
          </p:spPr>
        </p:pic>
        <p:pic>
          <p:nvPicPr>
            <p:cNvPr id="215" name="pasted-image.tiff" descr="icon" title="icon"/>
            <p:cNvPicPr>
              <a:picLocks noChangeAspect="1"/>
            </p:cNvPicPr>
            <p:nvPr/>
          </p:nvPicPr>
          <p:blipFill>
            <a:blip r:embed="rId21">
              <a:extLst/>
            </a:blip>
            <a:stretch>
              <a:fillRect/>
            </a:stretch>
          </p:blipFill>
          <p:spPr>
            <a:xfrm>
              <a:off x="8204425" y="962679"/>
              <a:ext cx="637082" cy="637082"/>
            </a:xfrm>
            <a:prstGeom prst="rect">
              <a:avLst/>
            </a:prstGeom>
            <a:ln w="12700" cap="flat">
              <a:noFill/>
              <a:miter lim="400000"/>
            </a:ln>
            <a:effectLst/>
          </p:spPr>
        </p:pic>
        <p:pic>
          <p:nvPicPr>
            <p:cNvPr id="216" name="pasted-image.tiff" descr="icon" title="icon"/>
            <p:cNvPicPr>
              <a:picLocks noChangeAspect="1"/>
            </p:cNvPicPr>
            <p:nvPr/>
          </p:nvPicPr>
          <p:blipFill>
            <a:blip r:embed="rId22">
              <a:extLst/>
            </a:blip>
            <a:stretch>
              <a:fillRect/>
            </a:stretch>
          </p:blipFill>
          <p:spPr>
            <a:xfrm>
              <a:off x="9212409" y="999776"/>
              <a:ext cx="637082" cy="637082"/>
            </a:xfrm>
            <a:prstGeom prst="rect">
              <a:avLst/>
            </a:prstGeom>
            <a:ln w="12700" cap="flat">
              <a:noFill/>
              <a:miter lim="400000"/>
            </a:ln>
            <a:effectLst/>
          </p:spPr>
        </p:pic>
        <p:pic>
          <p:nvPicPr>
            <p:cNvPr id="217" name="pasted-image.tiff" descr="icon" title="icon"/>
            <p:cNvPicPr>
              <a:picLocks noChangeAspect="1"/>
            </p:cNvPicPr>
            <p:nvPr/>
          </p:nvPicPr>
          <p:blipFill>
            <a:blip r:embed="rId23">
              <a:extLst/>
            </a:blip>
            <a:stretch>
              <a:fillRect/>
            </a:stretch>
          </p:blipFill>
          <p:spPr>
            <a:xfrm>
              <a:off x="1037109" y="1977072"/>
              <a:ext cx="637082" cy="637082"/>
            </a:xfrm>
            <a:prstGeom prst="rect">
              <a:avLst/>
            </a:prstGeom>
            <a:ln w="12700" cap="flat">
              <a:noFill/>
              <a:miter lim="400000"/>
            </a:ln>
            <a:effectLst/>
          </p:spPr>
        </p:pic>
        <p:pic>
          <p:nvPicPr>
            <p:cNvPr id="218" name="pasted-image.tiff" descr="icon" title="icon"/>
            <p:cNvPicPr>
              <a:picLocks noChangeAspect="1"/>
            </p:cNvPicPr>
            <p:nvPr/>
          </p:nvPicPr>
          <p:blipFill>
            <a:blip r:embed="rId24">
              <a:extLst/>
            </a:blip>
            <a:stretch>
              <a:fillRect/>
            </a:stretch>
          </p:blipFill>
          <p:spPr>
            <a:xfrm>
              <a:off x="34727" y="1977072"/>
              <a:ext cx="641416" cy="637082"/>
            </a:xfrm>
            <a:prstGeom prst="rect">
              <a:avLst/>
            </a:prstGeom>
            <a:ln w="12700" cap="flat">
              <a:noFill/>
              <a:miter lim="400000"/>
            </a:ln>
            <a:effectLst/>
          </p:spPr>
        </p:pic>
        <p:pic>
          <p:nvPicPr>
            <p:cNvPr id="219" name="pasted-image.tiff" descr="icon" title="icon"/>
            <p:cNvPicPr>
              <a:picLocks noChangeAspect="1"/>
            </p:cNvPicPr>
            <p:nvPr/>
          </p:nvPicPr>
          <p:blipFill>
            <a:blip r:embed="rId25">
              <a:extLst/>
            </a:blip>
            <a:stretch>
              <a:fillRect/>
            </a:stretch>
          </p:blipFill>
          <p:spPr>
            <a:xfrm>
              <a:off x="2040605" y="1971479"/>
              <a:ext cx="637082" cy="637082"/>
            </a:xfrm>
            <a:prstGeom prst="rect">
              <a:avLst/>
            </a:prstGeom>
            <a:ln w="12700" cap="flat">
              <a:noFill/>
              <a:miter lim="400000"/>
            </a:ln>
            <a:effectLst/>
          </p:spPr>
        </p:pic>
        <p:pic>
          <p:nvPicPr>
            <p:cNvPr id="220" name="pasted-image.tiff" descr="icon" title="icon"/>
            <p:cNvPicPr>
              <a:picLocks noChangeAspect="1"/>
            </p:cNvPicPr>
            <p:nvPr/>
          </p:nvPicPr>
          <p:blipFill>
            <a:blip r:embed="rId26">
              <a:extLst/>
            </a:blip>
            <a:stretch>
              <a:fillRect/>
            </a:stretch>
          </p:blipFill>
          <p:spPr>
            <a:xfrm>
              <a:off x="3149059" y="1984842"/>
              <a:ext cx="637082" cy="621544"/>
            </a:xfrm>
            <a:prstGeom prst="rect">
              <a:avLst/>
            </a:prstGeom>
            <a:ln w="12700" cap="flat">
              <a:noFill/>
              <a:miter lim="400000"/>
            </a:ln>
            <a:effectLst/>
          </p:spPr>
        </p:pic>
        <p:pic>
          <p:nvPicPr>
            <p:cNvPr id="221" name="pasted-image.tiff" descr="icon" title="icon"/>
            <p:cNvPicPr>
              <a:picLocks noChangeAspect="1"/>
            </p:cNvPicPr>
            <p:nvPr/>
          </p:nvPicPr>
          <p:blipFill>
            <a:blip r:embed="rId27">
              <a:extLst/>
            </a:blip>
            <a:stretch>
              <a:fillRect/>
            </a:stretch>
          </p:blipFill>
          <p:spPr>
            <a:xfrm>
              <a:off x="4223900" y="2002625"/>
              <a:ext cx="637082" cy="637082"/>
            </a:xfrm>
            <a:prstGeom prst="rect">
              <a:avLst/>
            </a:prstGeom>
            <a:ln w="12700" cap="flat">
              <a:noFill/>
              <a:miter lim="400000"/>
            </a:ln>
            <a:effectLst/>
          </p:spPr>
        </p:pic>
        <p:pic>
          <p:nvPicPr>
            <p:cNvPr id="222" name="pasted-image.tiff" descr="icon" title="icon"/>
            <p:cNvPicPr>
              <a:picLocks noChangeAspect="1"/>
            </p:cNvPicPr>
            <p:nvPr/>
          </p:nvPicPr>
          <p:blipFill>
            <a:blip r:embed="rId28">
              <a:extLst/>
            </a:blip>
            <a:stretch>
              <a:fillRect/>
            </a:stretch>
          </p:blipFill>
          <p:spPr>
            <a:xfrm>
              <a:off x="5261009" y="1998138"/>
              <a:ext cx="637082" cy="646055"/>
            </a:xfrm>
            <a:prstGeom prst="rect">
              <a:avLst/>
            </a:prstGeom>
            <a:ln w="12700" cap="flat">
              <a:noFill/>
              <a:miter lim="400000"/>
            </a:ln>
            <a:effectLst/>
          </p:spPr>
        </p:pic>
        <p:pic>
          <p:nvPicPr>
            <p:cNvPr id="223" name="pasted-image.tiff" descr="icon" title="icon"/>
            <p:cNvPicPr>
              <a:picLocks noChangeAspect="1"/>
            </p:cNvPicPr>
            <p:nvPr/>
          </p:nvPicPr>
          <p:blipFill>
            <a:blip r:embed="rId29">
              <a:extLst/>
            </a:blip>
            <a:stretch>
              <a:fillRect/>
            </a:stretch>
          </p:blipFill>
          <p:spPr>
            <a:xfrm>
              <a:off x="6217348" y="1998138"/>
              <a:ext cx="646055" cy="646055"/>
            </a:xfrm>
            <a:prstGeom prst="rect">
              <a:avLst/>
            </a:prstGeom>
            <a:ln w="12700" cap="flat">
              <a:noFill/>
              <a:miter lim="400000"/>
            </a:ln>
            <a:effectLst/>
          </p:spPr>
        </p:pic>
        <p:pic>
          <p:nvPicPr>
            <p:cNvPr id="224" name="pasted-image.tiff" descr="icon" title="icon"/>
            <p:cNvPicPr>
              <a:picLocks noChangeAspect="1"/>
            </p:cNvPicPr>
            <p:nvPr/>
          </p:nvPicPr>
          <p:blipFill>
            <a:blip r:embed="rId30">
              <a:extLst/>
            </a:blip>
            <a:stretch>
              <a:fillRect/>
            </a:stretch>
          </p:blipFill>
          <p:spPr>
            <a:xfrm>
              <a:off x="7196443" y="1973968"/>
              <a:ext cx="637083" cy="632105"/>
            </a:xfrm>
            <a:prstGeom prst="rect">
              <a:avLst/>
            </a:prstGeom>
            <a:ln w="12700" cap="flat">
              <a:noFill/>
              <a:miter lim="400000"/>
            </a:ln>
            <a:effectLst/>
          </p:spPr>
        </p:pic>
        <p:pic>
          <p:nvPicPr>
            <p:cNvPr id="225" name="pasted-image.tiff" descr="icon" title="icon"/>
            <p:cNvPicPr>
              <a:picLocks noChangeAspect="1"/>
            </p:cNvPicPr>
            <p:nvPr/>
          </p:nvPicPr>
          <p:blipFill>
            <a:blip r:embed="rId31">
              <a:extLst/>
            </a:blip>
            <a:stretch>
              <a:fillRect/>
            </a:stretch>
          </p:blipFill>
          <p:spPr>
            <a:xfrm>
              <a:off x="8204425" y="2002625"/>
              <a:ext cx="637082" cy="637082"/>
            </a:xfrm>
            <a:prstGeom prst="rect">
              <a:avLst/>
            </a:prstGeom>
            <a:ln w="12700" cap="flat">
              <a:noFill/>
              <a:miter lim="400000"/>
            </a:ln>
            <a:effectLst/>
          </p:spPr>
        </p:pic>
        <p:pic>
          <p:nvPicPr>
            <p:cNvPr id="226" name="pasted-image.tiff" descr="icon" title="icon"/>
            <p:cNvPicPr>
              <a:picLocks noChangeAspect="1"/>
            </p:cNvPicPr>
            <p:nvPr/>
          </p:nvPicPr>
          <p:blipFill>
            <a:blip r:embed="rId32">
              <a:extLst/>
            </a:blip>
            <a:stretch>
              <a:fillRect/>
            </a:stretch>
          </p:blipFill>
          <p:spPr>
            <a:xfrm>
              <a:off x="9127221" y="1966993"/>
              <a:ext cx="646055" cy="646055"/>
            </a:xfrm>
            <a:prstGeom prst="rect">
              <a:avLst/>
            </a:prstGeom>
            <a:ln w="12700" cap="flat">
              <a:noFill/>
              <a:miter lim="400000"/>
            </a:ln>
            <a:effectLst/>
          </p:spPr>
        </p:pic>
        <p:pic>
          <p:nvPicPr>
            <p:cNvPr id="227" name="pasted-image.tiff" descr="icon" title="icon"/>
            <p:cNvPicPr>
              <a:picLocks noChangeAspect="1"/>
            </p:cNvPicPr>
            <p:nvPr/>
          </p:nvPicPr>
          <p:blipFill>
            <a:blip r:embed="rId33">
              <a:extLst/>
            </a:blip>
            <a:stretch>
              <a:fillRect/>
            </a:stretch>
          </p:blipFill>
          <p:spPr>
            <a:xfrm>
              <a:off x="36894" y="2935027"/>
              <a:ext cx="637082" cy="637082"/>
            </a:xfrm>
            <a:prstGeom prst="rect">
              <a:avLst/>
            </a:prstGeom>
            <a:ln w="12700" cap="flat">
              <a:noFill/>
              <a:miter lim="400000"/>
            </a:ln>
            <a:effectLst/>
          </p:spPr>
        </p:pic>
        <p:pic>
          <p:nvPicPr>
            <p:cNvPr id="228" name="pasted-image.tiff" descr="icon" title="icon"/>
            <p:cNvPicPr>
              <a:picLocks noChangeAspect="1"/>
            </p:cNvPicPr>
            <p:nvPr/>
          </p:nvPicPr>
          <p:blipFill>
            <a:blip r:embed="rId34">
              <a:extLst/>
            </a:blip>
            <a:stretch>
              <a:fillRect/>
            </a:stretch>
          </p:blipFill>
          <p:spPr>
            <a:xfrm>
              <a:off x="1100429" y="2935027"/>
              <a:ext cx="637083" cy="637082"/>
            </a:xfrm>
            <a:prstGeom prst="rect">
              <a:avLst/>
            </a:prstGeom>
            <a:ln w="12700" cap="flat">
              <a:noFill/>
              <a:miter lim="400000"/>
            </a:ln>
            <a:effectLst/>
          </p:spPr>
        </p:pic>
        <p:pic>
          <p:nvPicPr>
            <p:cNvPr id="229" name="pasted-image.tiff" descr="icon" title="icon"/>
            <p:cNvPicPr>
              <a:picLocks noChangeAspect="1"/>
            </p:cNvPicPr>
            <p:nvPr/>
          </p:nvPicPr>
          <p:blipFill>
            <a:blip r:embed="rId35">
              <a:extLst/>
            </a:blip>
            <a:stretch>
              <a:fillRect/>
            </a:stretch>
          </p:blipFill>
          <p:spPr>
            <a:xfrm>
              <a:off x="2078704" y="2935027"/>
              <a:ext cx="637083" cy="637082"/>
            </a:xfrm>
            <a:prstGeom prst="rect">
              <a:avLst/>
            </a:prstGeom>
            <a:ln w="12700" cap="flat">
              <a:noFill/>
              <a:miter lim="400000"/>
            </a:ln>
            <a:effectLst/>
          </p:spPr>
        </p:pic>
        <p:pic>
          <p:nvPicPr>
            <p:cNvPr id="230" name="pasted-image.tiff" descr="icon" title="icon"/>
            <p:cNvPicPr>
              <a:picLocks noChangeAspect="1"/>
            </p:cNvPicPr>
            <p:nvPr/>
          </p:nvPicPr>
          <p:blipFill>
            <a:blip r:embed="rId36">
              <a:extLst/>
            </a:blip>
            <a:stretch>
              <a:fillRect/>
            </a:stretch>
          </p:blipFill>
          <p:spPr>
            <a:xfrm>
              <a:off x="3094046" y="2870792"/>
              <a:ext cx="646055" cy="646056"/>
            </a:xfrm>
            <a:prstGeom prst="rect">
              <a:avLst/>
            </a:prstGeom>
            <a:ln w="12700" cap="flat">
              <a:noFill/>
              <a:miter lim="400000"/>
            </a:ln>
            <a:effectLst/>
          </p:spPr>
        </p:pic>
        <p:pic>
          <p:nvPicPr>
            <p:cNvPr id="231" name="pasted-image.tiff" descr="icon" title="icon"/>
            <p:cNvPicPr>
              <a:picLocks noChangeAspect="1"/>
            </p:cNvPicPr>
            <p:nvPr/>
          </p:nvPicPr>
          <p:blipFill>
            <a:blip r:embed="rId37">
              <a:extLst/>
            </a:blip>
            <a:stretch>
              <a:fillRect/>
            </a:stretch>
          </p:blipFill>
          <p:spPr>
            <a:xfrm>
              <a:off x="4223900" y="2935027"/>
              <a:ext cx="637082" cy="637082"/>
            </a:xfrm>
            <a:prstGeom prst="rect">
              <a:avLst/>
            </a:prstGeom>
            <a:ln w="12700" cap="flat">
              <a:noFill/>
              <a:miter lim="400000"/>
            </a:ln>
            <a:effectLst/>
          </p:spPr>
        </p:pic>
        <p:pic>
          <p:nvPicPr>
            <p:cNvPr id="232" name="pasted-image.tiff" descr="icon" title="icon"/>
            <p:cNvPicPr>
              <a:picLocks noChangeAspect="1"/>
            </p:cNvPicPr>
            <p:nvPr/>
          </p:nvPicPr>
          <p:blipFill>
            <a:blip r:embed="rId38">
              <a:extLst/>
            </a:blip>
            <a:stretch>
              <a:fillRect/>
            </a:stretch>
          </p:blipFill>
          <p:spPr>
            <a:xfrm>
              <a:off x="5261009" y="2944657"/>
              <a:ext cx="637082" cy="641219"/>
            </a:xfrm>
            <a:prstGeom prst="rect">
              <a:avLst/>
            </a:prstGeom>
            <a:ln w="12700" cap="flat">
              <a:noFill/>
              <a:miter lim="400000"/>
            </a:ln>
            <a:effectLst/>
          </p:spPr>
        </p:pic>
        <p:pic>
          <p:nvPicPr>
            <p:cNvPr id="233" name="pasted-image.tiff" descr="icon" title="icon"/>
            <p:cNvPicPr>
              <a:picLocks noChangeAspect="1"/>
            </p:cNvPicPr>
            <p:nvPr/>
          </p:nvPicPr>
          <p:blipFill>
            <a:blip r:embed="rId39">
              <a:extLst/>
            </a:blip>
            <a:stretch>
              <a:fillRect/>
            </a:stretch>
          </p:blipFill>
          <p:spPr>
            <a:xfrm>
              <a:off x="6221834" y="2935027"/>
              <a:ext cx="637083" cy="637082"/>
            </a:xfrm>
            <a:prstGeom prst="rect">
              <a:avLst/>
            </a:prstGeom>
            <a:ln w="12700" cap="flat">
              <a:noFill/>
              <a:miter lim="400000"/>
            </a:ln>
            <a:effectLst/>
          </p:spPr>
        </p:pic>
        <p:pic>
          <p:nvPicPr>
            <p:cNvPr id="234" name="pasted-image.tiff" descr="icon" title="icon"/>
            <p:cNvPicPr>
              <a:picLocks noChangeAspect="1"/>
            </p:cNvPicPr>
            <p:nvPr/>
          </p:nvPicPr>
          <p:blipFill>
            <a:blip r:embed="rId40">
              <a:extLst/>
            </a:blip>
            <a:stretch>
              <a:fillRect/>
            </a:stretch>
          </p:blipFill>
          <p:spPr>
            <a:xfrm>
              <a:off x="7191957" y="2985090"/>
              <a:ext cx="646056" cy="646055"/>
            </a:xfrm>
            <a:prstGeom prst="rect">
              <a:avLst/>
            </a:prstGeom>
            <a:ln w="12700" cap="flat">
              <a:noFill/>
              <a:miter lim="400000"/>
            </a:ln>
            <a:effectLst/>
          </p:spPr>
        </p:pic>
        <p:pic>
          <p:nvPicPr>
            <p:cNvPr id="235" name="pasted-image.tiff" descr="icon" title="icon"/>
            <p:cNvPicPr>
              <a:picLocks noChangeAspect="1"/>
            </p:cNvPicPr>
            <p:nvPr/>
          </p:nvPicPr>
          <p:blipFill>
            <a:blip r:embed="rId41">
              <a:extLst/>
            </a:blip>
            <a:stretch>
              <a:fillRect/>
            </a:stretch>
          </p:blipFill>
          <p:spPr>
            <a:xfrm>
              <a:off x="8171052" y="2953934"/>
              <a:ext cx="646055" cy="646055"/>
            </a:xfrm>
            <a:prstGeom prst="rect">
              <a:avLst/>
            </a:prstGeom>
            <a:ln w="12700" cap="flat">
              <a:noFill/>
              <a:miter lim="400000"/>
            </a:ln>
            <a:effectLst/>
          </p:spPr>
        </p:pic>
        <p:pic>
          <p:nvPicPr>
            <p:cNvPr id="236" name="pasted-image.tiff" descr="icon" title="icon"/>
            <p:cNvPicPr>
              <a:picLocks noChangeAspect="1"/>
            </p:cNvPicPr>
            <p:nvPr/>
          </p:nvPicPr>
          <p:blipFill>
            <a:blip r:embed="rId42">
              <a:extLst/>
            </a:blip>
            <a:stretch>
              <a:fillRect/>
            </a:stretch>
          </p:blipFill>
          <p:spPr>
            <a:xfrm>
              <a:off x="9150148" y="2942530"/>
              <a:ext cx="646055" cy="646056"/>
            </a:xfrm>
            <a:prstGeom prst="rect">
              <a:avLst/>
            </a:prstGeom>
            <a:ln w="12700" cap="flat">
              <a:noFill/>
              <a:miter lim="400000"/>
            </a:ln>
            <a:effectLst/>
          </p:spPr>
        </p:pic>
        <p:pic>
          <p:nvPicPr>
            <p:cNvPr id="237" name="pasted-image.tiff" descr="icon" title="icon"/>
            <p:cNvPicPr>
              <a:picLocks noChangeAspect="1"/>
            </p:cNvPicPr>
            <p:nvPr/>
          </p:nvPicPr>
          <p:blipFill>
            <a:blip r:embed="rId43">
              <a:extLst/>
            </a:blip>
            <a:stretch>
              <a:fillRect/>
            </a:stretch>
          </p:blipFill>
          <p:spPr>
            <a:xfrm>
              <a:off x="36894" y="4011705"/>
              <a:ext cx="637082" cy="637083"/>
            </a:xfrm>
            <a:prstGeom prst="rect">
              <a:avLst/>
            </a:prstGeom>
            <a:ln w="12700" cap="flat">
              <a:noFill/>
              <a:miter lim="400000"/>
            </a:ln>
            <a:effectLst/>
          </p:spPr>
        </p:pic>
        <p:pic>
          <p:nvPicPr>
            <p:cNvPr id="238" name="pasted-image.tiff" descr="icon" title="icon"/>
            <p:cNvPicPr>
              <a:picLocks noChangeAspect="1"/>
            </p:cNvPicPr>
            <p:nvPr/>
          </p:nvPicPr>
          <p:blipFill>
            <a:blip r:embed="rId44">
              <a:extLst/>
            </a:blip>
            <a:stretch>
              <a:fillRect/>
            </a:stretch>
          </p:blipFill>
          <p:spPr>
            <a:xfrm>
              <a:off x="1100429" y="3989803"/>
              <a:ext cx="637083" cy="637082"/>
            </a:xfrm>
            <a:prstGeom prst="rect">
              <a:avLst/>
            </a:prstGeom>
            <a:ln w="12700" cap="flat">
              <a:noFill/>
              <a:miter lim="400000"/>
            </a:ln>
            <a:effectLst/>
          </p:spPr>
        </p:pic>
        <p:pic>
          <p:nvPicPr>
            <p:cNvPr id="239" name="pasted-image.tiff" descr="icon" title="icon"/>
            <p:cNvPicPr>
              <a:picLocks noChangeAspect="1"/>
            </p:cNvPicPr>
            <p:nvPr/>
          </p:nvPicPr>
          <p:blipFill>
            <a:blip r:embed="rId45">
              <a:extLst/>
            </a:blip>
            <a:stretch>
              <a:fillRect/>
            </a:stretch>
          </p:blipFill>
          <p:spPr>
            <a:xfrm>
              <a:off x="2163964" y="3989803"/>
              <a:ext cx="637083" cy="637082"/>
            </a:xfrm>
            <a:prstGeom prst="rect">
              <a:avLst/>
            </a:prstGeom>
            <a:ln w="12700" cap="flat">
              <a:noFill/>
              <a:miter lim="400000"/>
            </a:ln>
            <a:effectLst/>
          </p:spPr>
        </p:pic>
        <p:pic>
          <p:nvPicPr>
            <p:cNvPr id="240" name="pasted-image.tiff" descr="icon" title="icon"/>
            <p:cNvPicPr>
              <a:picLocks noChangeAspect="1"/>
            </p:cNvPicPr>
            <p:nvPr/>
          </p:nvPicPr>
          <p:blipFill>
            <a:blip r:embed="rId46">
              <a:extLst/>
            </a:blip>
            <a:stretch>
              <a:fillRect/>
            </a:stretch>
          </p:blipFill>
          <p:spPr>
            <a:xfrm>
              <a:off x="3098533" y="3948643"/>
              <a:ext cx="637082" cy="637082"/>
            </a:xfrm>
            <a:prstGeom prst="rect">
              <a:avLst/>
            </a:prstGeom>
            <a:ln w="12700" cap="flat">
              <a:noFill/>
              <a:miter lim="400000"/>
            </a:ln>
            <a:effectLst/>
          </p:spPr>
        </p:pic>
        <p:pic>
          <p:nvPicPr>
            <p:cNvPr id="241" name="pasted-image.tiff" descr="icon" title="icon"/>
            <p:cNvPicPr>
              <a:picLocks noChangeAspect="1"/>
            </p:cNvPicPr>
            <p:nvPr/>
          </p:nvPicPr>
          <p:blipFill>
            <a:blip r:embed="rId47">
              <a:extLst/>
            </a:blip>
            <a:stretch>
              <a:fillRect/>
            </a:stretch>
          </p:blipFill>
          <p:spPr>
            <a:xfrm>
              <a:off x="4140128" y="3960847"/>
              <a:ext cx="637083" cy="637083"/>
            </a:xfrm>
            <a:prstGeom prst="rect">
              <a:avLst/>
            </a:prstGeom>
            <a:ln w="12700" cap="flat">
              <a:noFill/>
              <a:miter lim="400000"/>
            </a:ln>
            <a:effectLst/>
          </p:spPr>
        </p:pic>
        <p:pic>
          <p:nvPicPr>
            <p:cNvPr id="242" name="pasted-image.tiff" descr="icon" title="icon"/>
            <p:cNvPicPr>
              <a:picLocks noChangeAspect="1"/>
            </p:cNvPicPr>
            <p:nvPr/>
          </p:nvPicPr>
          <p:blipFill>
            <a:blip r:embed="rId48">
              <a:extLst/>
            </a:blip>
            <a:stretch>
              <a:fillRect/>
            </a:stretch>
          </p:blipFill>
          <p:spPr>
            <a:xfrm>
              <a:off x="5261009" y="3948643"/>
              <a:ext cx="637082" cy="637082"/>
            </a:xfrm>
            <a:prstGeom prst="rect">
              <a:avLst/>
            </a:prstGeom>
            <a:ln w="12700" cap="flat">
              <a:noFill/>
              <a:miter lim="400000"/>
            </a:ln>
            <a:effectLst/>
          </p:spPr>
        </p:pic>
        <p:pic>
          <p:nvPicPr>
            <p:cNvPr id="243" name="pasted-image.tiff" descr="icon" title="icon"/>
            <p:cNvPicPr>
              <a:picLocks noChangeAspect="1"/>
            </p:cNvPicPr>
            <p:nvPr/>
          </p:nvPicPr>
          <p:blipFill>
            <a:blip r:embed="rId49">
              <a:extLst/>
            </a:blip>
            <a:stretch>
              <a:fillRect/>
            </a:stretch>
          </p:blipFill>
          <p:spPr>
            <a:xfrm>
              <a:off x="6221834" y="3948643"/>
              <a:ext cx="637083" cy="637082"/>
            </a:xfrm>
            <a:prstGeom prst="rect">
              <a:avLst/>
            </a:prstGeom>
            <a:ln w="12700" cap="flat">
              <a:noFill/>
              <a:miter lim="400000"/>
            </a:ln>
            <a:effectLst/>
          </p:spPr>
        </p:pic>
        <p:pic>
          <p:nvPicPr>
            <p:cNvPr id="244" name="pasted-image.tiff" descr="icon" title="icon"/>
            <p:cNvPicPr>
              <a:picLocks noChangeAspect="1"/>
            </p:cNvPicPr>
            <p:nvPr/>
          </p:nvPicPr>
          <p:blipFill>
            <a:blip r:embed="rId50">
              <a:extLst/>
            </a:blip>
            <a:stretch>
              <a:fillRect/>
            </a:stretch>
          </p:blipFill>
          <p:spPr>
            <a:xfrm>
              <a:off x="7187146" y="3985316"/>
              <a:ext cx="646055" cy="646055"/>
            </a:xfrm>
            <a:prstGeom prst="rect">
              <a:avLst/>
            </a:prstGeom>
            <a:ln w="12700" cap="flat">
              <a:noFill/>
              <a:miter lim="400000"/>
            </a:ln>
            <a:effectLst/>
          </p:spPr>
        </p:pic>
        <p:pic>
          <p:nvPicPr>
            <p:cNvPr id="245" name="pasted-image.tiff" descr="icon" title="icon"/>
            <p:cNvPicPr>
              <a:picLocks noChangeAspect="1"/>
            </p:cNvPicPr>
            <p:nvPr/>
          </p:nvPicPr>
          <p:blipFill>
            <a:blip r:embed="rId51">
              <a:extLst/>
            </a:blip>
            <a:stretch>
              <a:fillRect/>
            </a:stretch>
          </p:blipFill>
          <p:spPr>
            <a:xfrm>
              <a:off x="8204425" y="3960847"/>
              <a:ext cx="637082" cy="637083"/>
            </a:xfrm>
            <a:prstGeom prst="rect">
              <a:avLst/>
            </a:prstGeom>
            <a:ln w="12700" cap="flat">
              <a:noFill/>
              <a:miter lim="400000"/>
            </a:ln>
            <a:effectLst/>
          </p:spPr>
        </p:pic>
        <p:pic>
          <p:nvPicPr>
            <p:cNvPr id="246" name="pasted-image.tiff" descr="icon" title="icon"/>
            <p:cNvPicPr>
              <a:picLocks noChangeAspect="1"/>
            </p:cNvPicPr>
            <p:nvPr/>
          </p:nvPicPr>
          <p:blipFill>
            <a:blip r:embed="rId52">
              <a:extLst/>
            </a:blip>
            <a:stretch>
              <a:fillRect/>
            </a:stretch>
          </p:blipFill>
          <p:spPr>
            <a:xfrm>
              <a:off x="9154634" y="3922269"/>
              <a:ext cx="637082" cy="637082"/>
            </a:xfrm>
            <a:prstGeom prst="rect">
              <a:avLst/>
            </a:prstGeom>
            <a:ln w="12700" cap="flat">
              <a:noFill/>
              <a:miter lim="400000"/>
            </a:ln>
            <a:effectLst/>
          </p:spPr>
        </p:pic>
        <p:pic>
          <p:nvPicPr>
            <p:cNvPr id="247" name="pasted-image.tiff" descr="icon" title="icon"/>
            <p:cNvPicPr>
              <a:picLocks noChangeAspect="1"/>
            </p:cNvPicPr>
            <p:nvPr/>
          </p:nvPicPr>
          <p:blipFill>
            <a:blip r:embed="rId53">
              <a:extLst/>
            </a:blip>
            <a:stretch>
              <a:fillRect/>
            </a:stretch>
          </p:blipFill>
          <p:spPr>
            <a:xfrm>
              <a:off x="36894" y="4977102"/>
              <a:ext cx="637082" cy="621914"/>
            </a:xfrm>
            <a:prstGeom prst="rect">
              <a:avLst/>
            </a:prstGeom>
            <a:ln w="12700" cap="flat">
              <a:noFill/>
              <a:miter lim="400000"/>
            </a:ln>
            <a:effectLst/>
          </p:spPr>
        </p:pic>
        <p:pic>
          <p:nvPicPr>
            <p:cNvPr id="248" name="pasted-image.tiff" descr="icon" title="icon"/>
            <p:cNvPicPr>
              <a:picLocks noChangeAspect="1"/>
            </p:cNvPicPr>
            <p:nvPr/>
          </p:nvPicPr>
          <p:blipFill>
            <a:blip r:embed="rId54">
              <a:extLst/>
            </a:blip>
            <a:stretch>
              <a:fillRect/>
            </a:stretch>
          </p:blipFill>
          <p:spPr>
            <a:xfrm>
              <a:off x="1074003" y="5007164"/>
              <a:ext cx="637083" cy="611599"/>
            </a:xfrm>
            <a:prstGeom prst="rect">
              <a:avLst/>
            </a:prstGeom>
            <a:ln w="12700" cap="flat">
              <a:noFill/>
              <a:miter lim="400000"/>
            </a:ln>
            <a:effectLst/>
          </p:spPr>
        </p:pic>
        <p:pic>
          <p:nvPicPr>
            <p:cNvPr id="249" name="pasted-image.tiff" descr="icon" title="icon"/>
            <p:cNvPicPr>
              <a:picLocks noChangeAspect="1"/>
            </p:cNvPicPr>
            <p:nvPr/>
          </p:nvPicPr>
          <p:blipFill>
            <a:blip r:embed="rId55">
              <a:extLst/>
            </a:blip>
            <a:stretch>
              <a:fillRect/>
            </a:stretch>
          </p:blipFill>
          <p:spPr>
            <a:xfrm>
              <a:off x="2163964" y="4933165"/>
              <a:ext cx="637083" cy="637082"/>
            </a:xfrm>
            <a:prstGeom prst="rect">
              <a:avLst/>
            </a:prstGeom>
            <a:ln w="12700" cap="flat">
              <a:noFill/>
              <a:miter lim="400000"/>
            </a:ln>
            <a:effectLst/>
          </p:spPr>
        </p:pic>
        <p:pic>
          <p:nvPicPr>
            <p:cNvPr id="250" name="pasted-image.tiff" descr="icon" title="icon"/>
            <p:cNvPicPr>
              <a:picLocks noChangeAspect="1"/>
            </p:cNvPicPr>
            <p:nvPr/>
          </p:nvPicPr>
          <p:blipFill>
            <a:blip r:embed="rId56">
              <a:extLst/>
            </a:blip>
            <a:stretch>
              <a:fillRect/>
            </a:stretch>
          </p:blipFill>
          <p:spPr>
            <a:xfrm>
              <a:off x="3111327" y="4933165"/>
              <a:ext cx="637083" cy="637082"/>
            </a:xfrm>
            <a:prstGeom prst="rect">
              <a:avLst/>
            </a:prstGeom>
            <a:ln w="12700" cap="flat">
              <a:noFill/>
              <a:miter lim="400000"/>
            </a:ln>
            <a:effectLst/>
          </p:spPr>
        </p:pic>
        <p:pic>
          <p:nvPicPr>
            <p:cNvPr id="251" name="pasted-image.tiff" descr="icon" title="icon"/>
            <p:cNvPicPr>
              <a:picLocks noChangeAspect="1"/>
            </p:cNvPicPr>
            <p:nvPr/>
          </p:nvPicPr>
          <p:blipFill>
            <a:blip r:embed="rId57">
              <a:extLst/>
            </a:blip>
            <a:stretch>
              <a:fillRect/>
            </a:stretch>
          </p:blipFill>
          <p:spPr>
            <a:xfrm>
              <a:off x="4140128" y="4977102"/>
              <a:ext cx="637083" cy="637083"/>
            </a:xfrm>
            <a:prstGeom prst="rect">
              <a:avLst/>
            </a:prstGeom>
            <a:ln w="12700" cap="flat">
              <a:noFill/>
              <a:miter lim="400000"/>
            </a:ln>
            <a:effectLst/>
          </p:spPr>
        </p:pic>
        <p:pic>
          <p:nvPicPr>
            <p:cNvPr id="252" name="pasted-image.tiff" descr="icon" title="icon"/>
            <p:cNvPicPr>
              <a:picLocks noChangeAspect="1"/>
            </p:cNvPicPr>
            <p:nvPr/>
          </p:nvPicPr>
          <p:blipFill>
            <a:blip r:embed="rId58">
              <a:extLst/>
            </a:blip>
            <a:stretch>
              <a:fillRect/>
            </a:stretch>
          </p:blipFill>
          <p:spPr>
            <a:xfrm>
              <a:off x="5261009" y="4958694"/>
              <a:ext cx="637082" cy="641387"/>
            </a:xfrm>
            <a:prstGeom prst="rect">
              <a:avLst/>
            </a:prstGeom>
            <a:ln w="12700" cap="flat">
              <a:noFill/>
              <a:miter lim="400000"/>
            </a:ln>
            <a:effectLst/>
          </p:spPr>
        </p:pic>
        <p:pic>
          <p:nvPicPr>
            <p:cNvPr id="253" name="pasted-image.tiff" descr="icon" title="icon"/>
            <p:cNvPicPr>
              <a:picLocks noChangeAspect="1"/>
            </p:cNvPicPr>
            <p:nvPr/>
          </p:nvPicPr>
          <p:blipFill>
            <a:blip r:embed="rId59">
              <a:extLst/>
            </a:blip>
            <a:stretch>
              <a:fillRect/>
            </a:stretch>
          </p:blipFill>
          <p:spPr>
            <a:xfrm>
              <a:off x="6188460" y="4958694"/>
              <a:ext cx="637083" cy="637082"/>
            </a:xfrm>
            <a:prstGeom prst="rect">
              <a:avLst/>
            </a:prstGeom>
            <a:ln w="12700" cap="flat">
              <a:noFill/>
              <a:miter lim="400000"/>
            </a:ln>
            <a:effectLst/>
          </p:spPr>
        </p:pic>
        <p:pic>
          <p:nvPicPr>
            <p:cNvPr id="254" name="pasted-image.tiff" descr="icon" title="icon"/>
            <p:cNvPicPr>
              <a:picLocks noChangeAspect="1"/>
            </p:cNvPicPr>
            <p:nvPr/>
          </p:nvPicPr>
          <p:blipFill>
            <a:blip r:embed="rId60">
              <a:extLst/>
            </a:blip>
            <a:stretch>
              <a:fillRect/>
            </a:stretch>
          </p:blipFill>
          <p:spPr>
            <a:xfrm>
              <a:off x="7214561" y="4972007"/>
              <a:ext cx="637417" cy="632105"/>
            </a:xfrm>
            <a:prstGeom prst="rect">
              <a:avLst/>
            </a:prstGeom>
            <a:ln w="12700" cap="flat">
              <a:noFill/>
              <a:miter lim="400000"/>
            </a:ln>
            <a:effectLst/>
          </p:spPr>
        </p:pic>
        <p:pic>
          <p:nvPicPr>
            <p:cNvPr id="255" name="pasted-image.tiff" descr="icon" title="icon"/>
            <p:cNvPicPr>
              <a:picLocks noChangeAspect="1"/>
            </p:cNvPicPr>
            <p:nvPr/>
          </p:nvPicPr>
          <p:blipFill>
            <a:blip r:embed="rId61">
              <a:extLst/>
            </a:blip>
            <a:stretch>
              <a:fillRect/>
            </a:stretch>
          </p:blipFill>
          <p:spPr>
            <a:xfrm>
              <a:off x="8204425" y="4930969"/>
              <a:ext cx="637082" cy="641476"/>
            </a:xfrm>
            <a:prstGeom prst="rect">
              <a:avLst/>
            </a:prstGeom>
            <a:ln w="12700" cap="flat">
              <a:noFill/>
              <a:miter lim="400000"/>
            </a:ln>
            <a:effectLst/>
          </p:spPr>
        </p:pic>
        <p:pic>
          <p:nvPicPr>
            <p:cNvPr id="256" name="pasted-image.tiff" descr="icon" title="icon"/>
            <p:cNvPicPr>
              <a:picLocks noChangeAspect="1"/>
            </p:cNvPicPr>
            <p:nvPr/>
          </p:nvPicPr>
          <p:blipFill>
            <a:blip r:embed="rId62">
              <a:extLst/>
            </a:blip>
            <a:stretch>
              <a:fillRect/>
            </a:stretch>
          </p:blipFill>
          <p:spPr>
            <a:xfrm>
              <a:off x="9131707" y="4893035"/>
              <a:ext cx="637083" cy="637083"/>
            </a:xfrm>
            <a:prstGeom prst="rect">
              <a:avLst/>
            </a:prstGeom>
            <a:ln w="12700" cap="flat">
              <a:noFill/>
              <a:miter lim="400000"/>
            </a:ln>
            <a:effectLst/>
          </p:spPr>
        </p:pic>
        <p:pic>
          <p:nvPicPr>
            <p:cNvPr id="257" name="pasted-image.tiff" descr="icon" title="icon"/>
            <p:cNvPicPr>
              <a:picLocks noChangeAspect="1"/>
            </p:cNvPicPr>
            <p:nvPr/>
          </p:nvPicPr>
          <p:blipFill>
            <a:blip r:embed="rId63">
              <a:extLst/>
            </a:blip>
            <a:stretch>
              <a:fillRect/>
            </a:stretch>
          </p:blipFill>
          <p:spPr>
            <a:xfrm>
              <a:off x="1100429" y="5847575"/>
              <a:ext cx="637083" cy="641601"/>
            </a:xfrm>
            <a:prstGeom prst="rect">
              <a:avLst/>
            </a:prstGeom>
            <a:ln w="12700" cap="flat">
              <a:noFill/>
              <a:miter lim="400000"/>
            </a:ln>
            <a:effectLst/>
          </p:spPr>
        </p:pic>
        <p:pic>
          <p:nvPicPr>
            <p:cNvPr id="258" name="pasted-image.tiff" descr="icon" title="icon"/>
            <p:cNvPicPr>
              <a:picLocks noChangeAspect="1"/>
            </p:cNvPicPr>
            <p:nvPr/>
          </p:nvPicPr>
          <p:blipFill>
            <a:blip r:embed="rId64">
              <a:extLst/>
            </a:blip>
            <a:stretch>
              <a:fillRect/>
            </a:stretch>
          </p:blipFill>
          <p:spPr>
            <a:xfrm>
              <a:off x="2159478" y="5890175"/>
              <a:ext cx="646056" cy="646055"/>
            </a:xfrm>
            <a:prstGeom prst="rect">
              <a:avLst/>
            </a:prstGeom>
            <a:ln w="12700" cap="flat">
              <a:noFill/>
              <a:miter lim="400000"/>
            </a:ln>
            <a:effectLst/>
          </p:spPr>
        </p:pic>
        <p:pic>
          <p:nvPicPr>
            <p:cNvPr id="259" name="pasted-image.tiff" descr="icon" title="icon"/>
            <p:cNvPicPr>
              <a:picLocks noChangeAspect="1"/>
            </p:cNvPicPr>
            <p:nvPr/>
          </p:nvPicPr>
          <p:blipFill>
            <a:blip r:embed="rId65">
              <a:extLst/>
            </a:blip>
            <a:stretch>
              <a:fillRect/>
            </a:stretch>
          </p:blipFill>
          <p:spPr>
            <a:xfrm>
              <a:off x="3098533" y="5920543"/>
              <a:ext cx="637082" cy="637082"/>
            </a:xfrm>
            <a:prstGeom prst="rect">
              <a:avLst/>
            </a:prstGeom>
            <a:ln w="12700" cap="flat">
              <a:noFill/>
              <a:miter lim="400000"/>
            </a:ln>
            <a:effectLst/>
          </p:spPr>
        </p:pic>
        <p:pic>
          <p:nvPicPr>
            <p:cNvPr id="260" name="pasted-image.tiff" descr="icon" title="icon"/>
            <p:cNvPicPr>
              <a:picLocks noChangeAspect="1"/>
            </p:cNvPicPr>
            <p:nvPr/>
          </p:nvPicPr>
          <p:blipFill>
            <a:blip r:embed="rId66">
              <a:extLst/>
            </a:blip>
            <a:stretch>
              <a:fillRect/>
            </a:stretch>
          </p:blipFill>
          <p:spPr>
            <a:xfrm>
              <a:off x="4148436" y="5920543"/>
              <a:ext cx="637083" cy="637082"/>
            </a:xfrm>
            <a:prstGeom prst="rect">
              <a:avLst/>
            </a:prstGeom>
            <a:ln w="12700" cap="flat">
              <a:noFill/>
              <a:miter lim="400000"/>
            </a:ln>
            <a:effectLst/>
          </p:spPr>
        </p:pic>
        <p:pic>
          <p:nvPicPr>
            <p:cNvPr id="261" name="pasted-image.tiff" descr="icon" title="icon"/>
            <p:cNvPicPr>
              <a:picLocks noChangeAspect="1"/>
            </p:cNvPicPr>
            <p:nvPr/>
          </p:nvPicPr>
          <p:blipFill>
            <a:blip r:embed="rId67">
              <a:extLst/>
            </a:blip>
            <a:stretch>
              <a:fillRect/>
            </a:stretch>
          </p:blipFill>
          <p:spPr>
            <a:xfrm>
              <a:off x="5265372" y="5870055"/>
              <a:ext cx="637082" cy="637082"/>
            </a:xfrm>
            <a:prstGeom prst="rect">
              <a:avLst/>
            </a:prstGeom>
            <a:ln w="12700" cap="flat">
              <a:noFill/>
              <a:miter lim="400000"/>
            </a:ln>
            <a:effectLst/>
          </p:spPr>
        </p:pic>
        <p:pic>
          <p:nvPicPr>
            <p:cNvPr id="262" name="pasted-image.tiff" descr="icon" title="icon"/>
            <p:cNvPicPr>
              <a:picLocks noChangeAspect="1"/>
            </p:cNvPicPr>
            <p:nvPr/>
          </p:nvPicPr>
          <p:blipFill>
            <a:blip r:embed="rId68">
              <a:extLst/>
            </a:blip>
            <a:stretch>
              <a:fillRect/>
            </a:stretch>
          </p:blipFill>
          <p:spPr>
            <a:xfrm>
              <a:off x="6218016" y="5892664"/>
              <a:ext cx="676619" cy="632105"/>
            </a:xfrm>
            <a:prstGeom prst="rect">
              <a:avLst/>
            </a:prstGeom>
            <a:ln w="12700" cap="flat">
              <a:noFill/>
              <a:miter lim="400000"/>
            </a:ln>
            <a:effectLst/>
          </p:spPr>
        </p:pic>
        <p:pic>
          <p:nvPicPr>
            <p:cNvPr id="263" name="pasted-image.tiff" descr="icon" title="icon"/>
            <p:cNvPicPr>
              <a:picLocks noChangeAspect="1"/>
            </p:cNvPicPr>
            <p:nvPr/>
          </p:nvPicPr>
          <p:blipFill>
            <a:blip r:embed="rId69">
              <a:extLst/>
            </a:blip>
            <a:stretch>
              <a:fillRect/>
            </a:stretch>
          </p:blipFill>
          <p:spPr>
            <a:xfrm>
              <a:off x="7196443" y="5870055"/>
              <a:ext cx="637083" cy="637082"/>
            </a:xfrm>
            <a:prstGeom prst="rect">
              <a:avLst/>
            </a:prstGeom>
            <a:ln w="12700" cap="flat">
              <a:noFill/>
              <a:miter lim="400000"/>
            </a:ln>
            <a:effectLst/>
          </p:spPr>
        </p:pic>
        <p:pic>
          <p:nvPicPr>
            <p:cNvPr id="264" name="pasted-image.tiff" descr="icon" title="icon"/>
            <p:cNvPicPr>
              <a:picLocks noChangeAspect="1"/>
            </p:cNvPicPr>
            <p:nvPr/>
          </p:nvPicPr>
          <p:blipFill>
            <a:blip r:embed="rId70">
              <a:extLst/>
            </a:blip>
            <a:stretch>
              <a:fillRect/>
            </a:stretch>
          </p:blipFill>
          <p:spPr>
            <a:xfrm>
              <a:off x="8204425" y="5872543"/>
              <a:ext cx="637082" cy="637082"/>
            </a:xfrm>
            <a:prstGeom prst="rect">
              <a:avLst/>
            </a:prstGeom>
            <a:ln w="12700" cap="flat">
              <a:noFill/>
              <a:miter lim="400000"/>
            </a:ln>
            <a:effectLst/>
          </p:spPr>
        </p:pic>
        <p:pic>
          <p:nvPicPr>
            <p:cNvPr id="265" name="pasted-image.tiff" descr="icon" title="icon"/>
            <p:cNvPicPr>
              <a:picLocks noChangeAspect="1"/>
            </p:cNvPicPr>
            <p:nvPr/>
          </p:nvPicPr>
          <p:blipFill>
            <a:blip r:embed="rId71">
              <a:extLst/>
            </a:blip>
            <a:stretch>
              <a:fillRect/>
            </a:stretch>
          </p:blipFill>
          <p:spPr>
            <a:xfrm>
              <a:off x="9131707" y="5872543"/>
              <a:ext cx="637083" cy="637082"/>
            </a:xfrm>
            <a:prstGeom prst="rect">
              <a:avLst/>
            </a:prstGeom>
            <a:ln w="12700" cap="flat">
              <a:noFill/>
              <a:miter lim="400000"/>
            </a:ln>
            <a:effectLst/>
          </p:spPr>
        </p:pic>
        <p:pic>
          <p:nvPicPr>
            <p:cNvPr id="266" name="pasted-image.tiff" descr="icon" title="icon"/>
            <p:cNvPicPr>
              <a:picLocks noChangeAspect="1"/>
            </p:cNvPicPr>
            <p:nvPr/>
          </p:nvPicPr>
          <p:blipFill>
            <a:blip r:embed="rId72">
              <a:extLst/>
            </a:blip>
            <a:stretch>
              <a:fillRect/>
            </a:stretch>
          </p:blipFill>
          <p:spPr>
            <a:xfrm>
              <a:off x="35123" y="5799896"/>
              <a:ext cx="640625" cy="826613"/>
            </a:xfrm>
            <a:prstGeom prst="rect">
              <a:avLst/>
            </a:prstGeom>
            <a:ln w="12700" cap="flat">
              <a:noFill/>
              <a:miter lim="400000"/>
            </a:ln>
            <a:effectLst/>
          </p:spPr>
        </p:pic>
      </p:grpSp>
      <p:pic>
        <p:nvPicPr>
          <p:cNvPr id="268" name="pasted-image.tiff" descr="decorative" title="decorative"/>
          <p:cNvPicPr>
            <a:picLocks noChangeAspect="1"/>
          </p:cNvPicPr>
          <p:nvPr/>
        </p:nvPicPr>
        <p:blipFill>
          <a:blip r:embed="rId73">
            <a:extLst/>
          </a:blip>
          <a:stretch>
            <a:fillRect/>
          </a:stretch>
        </p:blipFill>
        <p:spPr>
          <a:xfrm>
            <a:off x="-712593" y="-276806"/>
            <a:ext cx="14429986" cy="9753601"/>
          </a:xfrm>
          <a:prstGeom prst="rect">
            <a:avLst/>
          </a:prstGeom>
          <a:ln w="12700">
            <a:miter lim="400000"/>
          </a:ln>
        </p:spPr>
      </p:pic>
      <p:sp>
        <p:nvSpPr>
          <p:cNvPr id="2" name="Title 1" hidden="1"/>
          <p:cNvSpPr>
            <a:spLocks noGrp="1"/>
          </p:cNvSpPr>
          <p:nvPr>
            <p:ph type="title"/>
          </p:nvPr>
        </p:nvSpPr>
        <p:spPr/>
        <p:txBody>
          <a:bodyPr/>
          <a:lstStyle/>
          <a:p>
            <a:r>
              <a:rPr lang="en-US" dirty="0" smtClean="0"/>
              <a:t>icons</a:t>
            </a:r>
            <a:endParaRPr lang="en-US" dirty="0"/>
          </a:p>
        </p:txBody>
      </p:sp>
      <p:sp>
        <p:nvSpPr>
          <p:cNvPr id="3" name="Rectangle 2"/>
          <p:cNvSpPr/>
          <p:nvPr/>
        </p:nvSpPr>
        <p:spPr>
          <a:xfrm>
            <a:off x="5962829" y="4538246"/>
            <a:ext cx="1079142" cy="677108"/>
          </a:xfrm>
          <a:prstGeom prst="rect">
            <a:avLst/>
          </a:prstGeom>
        </p:spPr>
        <p:txBody>
          <a:bodyPr wrap="none">
            <a:spAutoFit/>
          </a:bodyPr>
          <a:lstStyle/>
          <a:p>
            <a:r>
              <a:rPr lang="en-US" dirty="0"/>
              <a:t>icon</a:t>
            </a:r>
          </a:p>
        </p:txBody>
      </p:sp>
    </p:spTree>
  </p:cSld>
  <p:clrMapOvr>
    <a:masterClrMapping/>
  </p:clrMapOvr>
  <p:transition spd="slow"/>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New_Template2">
  <a:themeElements>
    <a:clrScheme name="New_Template2">
      <a:dk1>
        <a:srgbClr val="C000EB"/>
      </a:dk1>
      <a:lt1>
        <a:srgbClr val="EBEBEB"/>
      </a:lt1>
      <a:dk2>
        <a:srgbClr val="525252"/>
      </a:dk2>
      <a:lt2>
        <a:srgbClr val="C9C9C9"/>
      </a:lt2>
      <a:accent1>
        <a:srgbClr val="619AE3"/>
      </a:accent1>
      <a:accent2>
        <a:srgbClr val="54BFB9"/>
      </a:accent2>
      <a:accent3>
        <a:srgbClr val="29C439"/>
      </a:accent3>
      <a:accent4>
        <a:srgbClr val="EDAC0F"/>
      </a:accent4>
      <a:accent5>
        <a:srgbClr val="D41D03"/>
      </a:accent5>
      <a:accent6>
        <a:srgbClr val="B264DA"/>
      </a:accent6>
      <a:hlink>
        <a:srgbClr val="0000FF"/>
      </a:hlink>
      <a:folHlink>
        <a:srgbClr val="FF00FF"/>
      </a:folHlink>
    </a:clrScheme>
    <a:fontScheme name="New_Template2">
      <a:majorFont>
        <a:latin typeface="Helvetica Neue"/>
        <a:ea typeface="Helvetica Neue"/>
        <a:cs typeface="Helvetica Neue"/>
      </a:majorFont>
      <a:minorFont>
        <a:latin typeface="Helvetica Neue"/>
        <a:ea typeface="Helvetica Neue"/>
        <a:cs typeface="Helvetica Neue"/>
      </a:minorFont>
    </a:fontScheme>
    <a:fmtScheme name="New_Template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50800" dist="25400" dir="54000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outerShdw blurRad="38100" dist="12700" dir="5400000" rotWithShape="0">
                <a:srgbClr val="000000">
                  <a:alpha val="80000"/>
                </a:srgbClr>
              </a:outerShdw>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New_Template2">
  <a:themeElements>
    <a:clrScheme name="New_Template2">
      <a:dk1>
        <a:srgbClr val="000000"/>
      </a:dk1>
      <a:lt1>
        <a:srgbClr val="FFFFFF"/>
      </a:lt1>
      <a:dk2>
        <a:srgbClr val="525252"/>
      </a:dk2>
      <a:lt2>
        <a:srgbClr val="C9C9C9"/>
      </a:lt2>
      <a:accent1>
        <a:srgbClr val="619AE3"/>
      </a:accent1>
      <a:accent2>
        <a:srgbClr val="54BFB9"/>
      </a:accent2>
      <a:accent3>
        <a:srgbClr val="29C439"/>
      </a:accent3>
      <a:accent4>
        <a:srgbClr val="EDAC0F"/>
      </a:accent4>
      <a:accent5>
        <a:srgbClr val="D41D03"/>
      </a:accent5>
      <a:accent6>
        <a:srgbClr val="B264DA"/>
      </a:accent6>
      <a:hlink>
        <a:srgbClr val="0000FF"/>
      </a:hlink>
      <a:folHlink>
        <a:srgbClr val="FF00FF"/>
      </a:folHlink>
    </a:clrScheme>
    <a:fontScheme name="New_Template2">
      <a:majorFont>
        <a:latin typeface="Helvetica Neue"/>
        <a:ea typeface="Helvetica Neue"/>
        <a:cs typeface="Helvetica Neue"/>
      </a:majorFont>
      <a:minorFont>
        <a:latin typeface="Helvetica Neue"/>
        <a:ea typeface="Helvetica Neue"/>
        <a:cs typeface="Helvetica Neue"/>
      </a:minorFont>
    </a:fontScheme>
    <a:fmtScheme name="New_Template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50800" dist="25400" dir="54000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outerShdw blurRad="38100" dist="12700" dir="5400000" rotWithShape="0">
                <a:srgbClr val="000000">
                  <a:alpha val="80000"/>
                </a:srgbClr>
              </a:outerShdw>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46</TotalTime>
  <Words>267</Words>
  <Application>Microsoft Office PowerPoint</Application>
  <PresentationFormat>Custom</PresentationFormat>
  <Paragraphs>61</Paragraphs>
  <Slides>15</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Helvetica Neue</vt:lpstr>
      <vt:lpstr>Helvetica Neue Medium</vt:lpstr>
      <vt:lpstr>New_Template2</vt:lpstr>
      <vt:lpstr> Digital Learning in  Belton ISD</vt:lpstr>
      <vt:lpstr>A Fast-Growth District</vt:lpstr>
      <vt:lpstr>Secondary Student Devices 2011 - current</vt:lpstr>
      <vt:lpstr>Elementary Student Devices</vt:lpstr>
      <vt:lpstr>What do you think Texas should be doing over the next five years regarding the transition toward digital that will ensure all teachers and students have the best environment for learning and are successful?</vt:lpstr>
      <vt:lpstr>The vision of Belton ISD is to be a leader in preparing every student to excel in tomorrow’s world.</vt:lpstr>
      <vt:lpstr>Teaching &amp; Learning</vt:lpstr>
      <vt:lpstr>Curriculum Development</vt:lpstr>
      <vt:lpstr>icons</vt:lpstr>
      <vt:lpstr>Learning Management System (Homeroom and Echo)</vt:lpstr>
      <vt:lpstr>On-going Professional Development</vt:lpstr>
      <vt:lpstr>Compelling Evidence of Success</vt:lpstr>
      <vt:lpstr>BrightBytes</vt:lpstr>
      <vt:lpstr>Flexible Learning Environment</vt:lpstr>
      <vt:lpstr>Next Level Work</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Learning in  Belton ISD</dc:title>
  <dc:creator>Jackson, Renee</dc:creator>
  <cp:lastModifiedBy>Meuth, Colleen</cp:lastModifiedBy>
  <cp:revision>11</cp:revision>
  <dcterms:modified xsi:type="dcterms:W3CDTF">2015-11-23T22:54:39Z</dcterms:modified>
</cp:coreProperties>
</file>