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0" r:id="rId1"/>
    <p:sldMasterId id="2147483671" r:id="rId2"/>
  </p:sldMasterIdLst>
  <p:notesMasterIdLst>
    <p:notesMasterId r:id="rId13"/>
  </p:notesMasterIdLst>
  <p:sldIdLst>
    <p:sldId id="256" r:id="rId3"/>
    <p:sldId id="257" r:id="rId4"/>
    <p:sldId id="258" r:id="rId5"/>
    <p:sldId id="259" r:id="rId6"/>
    <p:sldId id="260" r:id="rId7"/>
    <p:sldId id="261" r:id="rId8"/>
    <p:sldId id="262" r:id="rId9"/>
    <p:sldId id="263" r:id="rId10"/>
    <p:sldId id="264" r:id="rId11"/>
    <p:sldId id="265" r:id="rId12"/>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96" y="87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308435036"/>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0" name="Shape 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76543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9" name="Shape 1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099787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768170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117189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496504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46" name="Shape 1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5970249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a:spcBef>
                <a:spcPts val="0"/>
              </a:spcBef>
              <a:buNone/>
            </a:pPr>
            <a:endParaRPr/>
          </a:p>
        </p:txBody>
      </p:sp>
      <p:sp>
        <p:nvSpPr>
          <p:cNvPr id="168" name="Shape 1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099336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75" name="Shape 17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427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Shape 1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84" name="Shape 1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893253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Shape 1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92" name="Shape 1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273238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2"/>
        <p:cNvGrpSpPr/>
        <p:nvPr/>
      </p:nvGrpSpPr>
      <p:grpSpPr>
        <a:xfrm>
          <a:off x="0" y="0"/>
          <a:ext cx="0" cy="0"/>
          <a:chOff x="0" y="0"/>
          <a:chExt cx="0" cy="0"/>
        </a:xfrm>
      </p:grpSpPr>
      <p:sp>
        <p:nvSpPr>
          <p:cNvPr id="13" name="Shape 13"/>
          <p:cNvSpPr txBox="1">
            <a:spLocks noGrp="1"/>
          </p:cNvSpPr>
          <p:nvPr>
            <p:ph type="ctrTitle"/>
          </p:nvPr>
        </p:nvSpPr>
        <p:spPr>
          <a:xfrm>
            <a:off x="685800" y="1028700"/>
            <a:ext cx="7848599" cy="1445418"/>
          </a:xfrm>
          <a:prstGeom prst="rect">
            <a:avLst/>
          </a:prstGeom>
          <a:noFill/>
          <a:ln>
            <a:noFill/>
          </a:ln>
        </p:spPr>
        <p:txBody>
          <a:bodyPr lIns="91425" tIns="91425" rIns="91425" bIns="91425" anchor="b" anchorCtr="0"/>
          <a:lstStyle>
            <a:lvl1pPr marL="0" marR="0" indent="0" algn="l" rtl="0">
              <a:spcBef>
                <a:spcPts val="0"/>
              </a:spcBef>
              <a:buClr>
                <a:schemeClr val="dk2"/>
              </a:buClr>
              <a:buFont typeface="Arial"/>
              <a:buNone/>
              <a:defRPr sz="5400" b="0" i="0" u="none" strike="noStrike" cap="none" baseline="0">
                <a:solidFill>
                  <a:schemeClr val="dk2"/>
                </a:solidFill>
                <a:latin typeface="Arial"/>
                <a:ea typeface="Arial"/>
                <a:cs typeface="Arial"/>
                <a:sym typeface="Arial"/>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4" name="Shape 14"/>
          <p:cNvSpPr txBox="1">
            <a:spLocks noGrp="1"/>
          </p:cNvSpPr>
          <p:nvPr>
            <p:ph type="subTitle" idx="1"/>
          </p:nvPr>
        </p:nvSpPr>
        <p:spPr>
          <a:xfrm>
            <a:off x="685800" y="2628900"/>
            <a:ext cx="6400799" cy="1314450"/>
          </a:xfrm>
          <a:prstGeom prst="rect">
            <a:avLst/>
          </a:prstGeom>
          <a:noFill/>
          <a:ln>
            <a:noFill/>
          </a:ln>
        </p:spPr>
        <p:txBody>
          <a:bodyPr lIns="91425" tIns="91425" rIns="91425" bIns="91425" anchor="t" anchorCtr="0"/>
          <a:lstStyle>
            <a:lvl1pPr marL="0" marR="0" indent="0" algn="l" rtl="0">
              <a:spcBef>
                <a:spcPts val="480"/>
              </a:spcBef>
              <a:buClr>
                <a:schemeClr val="accent1"/>
              </a:buClr>
              <a:buFont typeface="Arial"/>
              <a:buNone/>
              <a:defRPr sz="2400" b="0" i="0" u="none" strike="noStrike" cap="none" baseline="0">
                <a:solidFill>
                  <a:srgbClr val="55556F"/>
                </a:solidFill>
                <a:latin typeface="Arial"/>
                <a:ea typeface="Arial"/>
                <a:cs typeface="Arial"/>
                <a:sym typeface="Arial"/>
              </a:defRPr>
            </a:lvl1pPr>
            <a:lvl2pPr marL="457200" marR="0" indent="0" algn="ctr" rtl="0">
              <a:spcBef>
                <a:spcPts val="400"/>
              </a:spcBef>
              <a:buClr>
                <a:schemeClr val="accent1"/>
              </a:buClr>
              <a:buFont typeface="Arial"/>
              <a:buNone/>
              <a:defRPr sz="2000" b="0" i="0" u="none" strike="noStrike" cap="none" baseline="0">
                <a:solidFill>
                  <a:srgbClr val="8B8B8D"/>
                </a:solidFill>
                <a:latin typeface="Arial"/>
                <a:ea typeface="Arial"/>
                <a:cs typeface="Arial"/>
                <a:sym typeface="Arial"/>
              </a:defRPr>
            </a:lvl2pPr>
            <a:lvl3pPr marL="914400" marR="0" indent="0" algn="ctr" rtl="0">
              <a:spcBef>
                <a:spcPts val="360"/>
              </a:spcBef>
              <a:buClr>
                <a:schemeClr val="accent1"/>
              </a:buClr>
              <a:buFont typeface="Arial"/>
              <a:buNone/>
              <a:defRPr sz="1800" b="0" i="0" u="none" strike="noStrike" cap="none" baseline="0">
                <a:solidFill>
                  <a:srgbClr val="8B8B8D"/>
                </a:solidFill>
                <a:latin typeface="Arial"/>
                <a:ea typeface="Arial"/>
                <a:cs typeface="Arial"/>
                <a:sym typeface="Arial"/>
              </a:defRPr>
            </a:lvl3pPr>
            <a:lvl4pPr marL="1371600" marR="0" indent="0" algn="ctr" rtl="0">
              <a:spcBef>
                <a:spcPts val="320"/>
              </a:spcBef>
              <a:buClr>
                <a:schemeClr val="accent1"/>
              </a:buClr>
              <a:buFont typeface="Arial"/>
              <a:buNone/>
              <a:defRPr sz="1600" b="0" i="0" u="none" strike="noStrike" cap="none" baseline="0">
                <a:solidFill>
                  <a:srgbClr val="8B8B8D"/>
                </a:solidFill>
                <a:latin typeface="Arial"/>
                <a:ea typeface="Arial"/>
                <a:cs typeface="Arial"/>
                <a:sym typeface="Arial"/>
              </a:defRPr>
            </a:lvl4pPr>
            <a:lvl5pPr marL="1828800" marR="0" indent="0" algn="ctr" rtl="0">
              <a:spcBef>
                <a:spcPts val="280"/>
              </a:spcBef>
              <a:buClr>
                <a:schemeClr val="accent1"/>
              </a:buClr>
              <a:buFont typeface="Arial"/>
              <a:buNone/>
              <a:defRPr sz="1400" b="0" i="0" u="none" strike="noStrike" cap="none" baseline="0">
                <a:solidFill>
                  <a:srgbClr val="8B8B8D"/>
                </a:solidFill>
                <a:latin typeface="Arial"/>
                <a:ea typeface="Arial"/>
                <a:cs typeface="Arial"/>
                <a:sym typeface="Arial"/>
              </a:defRPr>
            </a:lvl5pPr>
            <a:lvl6pPr marL="2286000" marR="0" indent="0" algn="ctr" rtl="0">
              <a:spcBef>
                <a:spcPts val="260"/>
              </a:spcBef>
              <a:buClr>
                <a:schemeClr val="accent1"/>
              </a:buClr>
              <a:buFont typeface="Arial"/>
              <a:buNone/>
              <a:defRPr sz="1300" b="0" i="0" u="none" strike="noStrike" cap="none" baseline="0">
                <a:solidFill>
                  <a:srgbClr val="8B8B8D"/>
                </a:solidFill>
                <a:latin typeface="Arial"/>
                <a:ea typeface="Arial"/>
                <a:cs typeface="Arial"/>
                <a:sym typeface="Arial"/>
              </a:defRPr>
            </a:lvl6pPr>
            <a:lvl7pPr marL="2743200" marR="0" indent="0" algn="ctr" rtl="0">
              <a:spcBef>
                <a:spcPts val="260"/>
              </a:spcBef>
              <a:buClr>
                <a:schemeClr val="accent1"/>
              </a:buClr>
              <a:buFont typeface="Arial"/>
              <a:buNone/>
              <a:defRPr sz="1300" b="0" i="0" u="none" strike="noStrike" cap="none" baseline="0">
                <a:solidFill>
                  <a:srgbClr val="8B8B8D"/>
                </a:solidFill>
                <a:latin typeface="Arial"/>
                <a:ea typeface="Arial"/>
                <a:cs typeface="Arial"/>
                <a:sym typeface="Arial"/>
              </a:defRPr>
            </a:lvl7pPr>
            <a:lvl8pPr marL="3200400" marR="0" indent="0" algn="ctr" rtl="0">
              <a:spcBef>
                <a:spcPts val="260"/>
              </a:spcBef>
              <a:buClr>
                <a:schemeClr val="accent1"/>
              </a:buClr>
              <a:buFont typeface="Arial"/>
              <a:buNone/>
              <a:defRPr sz="1300" b="0" i="0" u="none" strike="noStrike" cap="none" baseline="0">
                <a:solidFill>
                  <a:srgbClr val="8B8B8D"/>
                </a:solidFill>
                <a:latin typeface="Arial"/>
                <a:ea typeface="Arial"/>
                <a:cs typeface="Arial"/>
                <a:sym typeface="Arial"/>
              </a:defRPr>
            </a:lvl8pPr>
            <a:lvl9pPr marL="3657600" marR="0" indent="0" algn="ctr" rtl="0">
              <a:spcBef>
                <a:spcPts val="260"/>
              </a:spcBef>
              <a:buClr>
                <a:schemeClr val="accent1"/>
              </a:buClr>
              <a:buFont typeface="Arial"/>
              <a:buNone/>
              <a:defRPr sz="1300" b="0" i="0" u="none" strike="noStrike" cap="none" baseline="0">
                <a:solidFill>
                  <a:srgbClr val="8B8B8D"/>
                </a:solidFill>
                <a:latin typeface="Arial"/>
                <a:ea typeface="Arial"/>
                <a:cs typeface="Arial"/>
                <a:sym typeface="Arial"/>
              </a:defRPr>
            </a:lvl9pPr>
          </a:lstStyle>
          <a:p>
            <a:endParaRPr/>
          </a:p>
        </p:txBody>
      </p:sp>
      <p:sp>
        <p:nvSpPr>
          <p:cNvPr id="15" name="Shape 15"/>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16" name="Shape 16"/>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17" name="Shape 17"/>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cxnSp>
        <p:nvCxnSpPr>
          <p:cNvPr id="18" name="Shape 18"/>
          <p:cNvCxnSpPr/>
          <p:nvPr/>
        </p:nvCxnSpPr>
        <p:spPr>
          <a:xfrm>
            <a:off x="685800" y="2548889"/>
            <a:ext cx="7848599" cy="1190"/>
          </a:xfrm>
          <a:prstGeom prst="straightConnector1">
            <a:avLst/>
          </a:prstGeom>
          <a:noFill/>
          <a:ln w="19050" cap="flat" cmpd="sng">
            <a:solidFill>
              <a:srgbClr val="E69138"/>
            </a:solidFill>
            <a:prstDash val="solid"/>
            <a:round/>
            <a:headEnd type="none" w="med" len="med"/>
            <a:tailEnd type="none" w="med" len="med"/>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algn="l" rtl="0">
              <a:spcBef>
                <a:spcPts val="0"/>
              </a:spcBef>
              <a:buClr>
                <a:schemeClr val="dk2"/>
              </a:buClr>
              <a:buFont typeface="Arial"/>
              <a:buNone/>
              <a:defRPr sz="4000" baseline="0">
                <a:solidFill>
                  <a:schemeClr val="dk2"/>
                </a:solidFill>
                <a:latin typeface="Arial"/>
                <a:ea typeface="Arial"/>
                <a:cs typeface="Arial"/>
                <a:sym typeface="Aria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rot="5400000">
            <a:off x="2743199" y="-1085850"/>
            <a:ext cx="3657600" cy="8229600"/>
          </a:xfrm>
          <a:prstGeom prst="rect">
            <a:avLst/>
          </a:prstGeom>
          <a:noFill/>
          <a:ln>
            <a:noFill/>
          </a:ln>
        </p:spPr>
        <p:txBody>
          <a:bodyPr lIns="91425" tIns="91425" rIns="91425" bIns="91425" anchor="t" anchorCtr="0"/>
          <a:lstStyle>
            <a:lvl1pPr marL="182880" indent="-53339" algn="l" rtl="0">
              <a:spcBef>
                <a:spcPts val="480"/>
              </a:spcBef>
              <a:buClr>
                <a:schemeClr val="accent1"/>
              </a:buClr>
              <a:buFont typeface="Arial"/>
              <a:buChar char="•"/>
              <a:defRPr sz="2400">
                <a:solidFill>
                  <a:schemeClr val="dk1"/>
                </a:solidFill>
                <a:latin typeface="Arial"/>
                <a:ea typeface="Arial"/>
                <a:cs typeface="Arial"/>
                <a:sym typeface="Arial"/>
              </a:defRPr>
            </a:lvl1pPr>
            <a:lvl2pPr marL="457200" indent="-82550" algn="l" rtl="0">
              <a:spcBef>
                <a:spcPts val="400"/>
              </a:spcBef>
              <a:buClr>
                <a:schemeClr val="accent1"/>
              </a:buClr>
              <a:buFont typeface="Arial"/>
              <a:buChar char="•"/>
              <a:defRPr sz="2000">
                <a:solidFill>
                  <a:schemeClr val="dk1"/>
                </a:solidFill>
                <a:latin typeface="Arial"/>
                <a:ea typeface="Arial"/>
                <a:cs typeface="Arial"/>
                <a:sym typeface="Arial"/>
              </a:defRPr>
            </a:lvl2pPr>
            <a:lvl3pPr marL="731520" indent="-82550" algn="l" rtl="0">
              <a:spcBef>
                <a:spcPts val="360"/>
              </a:spcBef>
              <a:buClr>
                <a:schemeClr val="accent1"/>
              </a:buClr>
              <a:buFont typeface="Arial"/>
              <a:buChar char="•"/>
              <a:defRPr sz="1800">
                <a:solidFill>
                  <a:schemeClr val="dk1"/>
                </a:solidFill>
                <a:latin typeface="Arial"/>
                <a:ea typeface="Arial"/>
                <a:cs typeface="Arial"/>
                <a:sym typeface="Arial"/>
              </a:defRPr>
            </a:lvl3pPr>
            <a:lvl4pPr marL="1005839" indent="-91439" algn="l" rtl="0">
              <a:spcBef>
                <a:spcPts val="320"/>
              </a:spcBef>
              <a:buClr>
                <a:schemeClr val="accent1"/>
              </a:buClr>
              <a:buFont typeface="Arial"/>
              <a:buChar char="•"/>
              <a:defRPr sz="1600">
                <a:solidFill>
                  <a:schemeClr val="dk1"/>
                </a:solidFill>
                <a:latin typeface="Arial"/>
                <a:ea typeface="Arial"/>
                <a:cs typeface="Arial"/>
                <a:sym typeface="Arial"/>
              </a:defRPr>
            </a:lvl4pPr>
            <a:lvl5pPr marL="1188720" indent="-58419" algn="l" rtl="0">
              <a:spcBef>
                <a:spcPts val="280"/>
              </a:spcBef>
              <a:buClr>
                <a:schemeClr val="accent1"/>
              </a:buClr>
              <a:buFont typeface="Arial"/>
              <a:buChar char="•"/>
              <a:defRPr sz="1400" baseline="0">
                <a:solidFill>
                  <a:schemeClr val="dk1"/>
                </a:solidFill>
                <a:latin typeface="Arial"/>
                <a:ea typeface="Arial"/>
                <a:cs typeface="Arial"/>
                <a:sym typeface="Arial"/>
              </a:defRPr>
            </a:lvl5pPr>
            <a:lvl6pPr marL="1371600" indent="-107950" algn="l" rtl="0">
              <a:spcBef>
                <a:spcPts val="260"/>
              </a:spcBef>
              <a:buClr>
                <a:schemeClr val="accent1"/>
              </a:buClr>
              <a:buFont typeface="Arial"/>
              <a:buChar char="•"/>
              <a:defRPr sz="1300">
                <a:solidFill>
                  <a:schemeClr val="dk1"/>
                </a:solidFill>
                <a:latin typeface="Arial"/>
                <a:ea typeface="Arial"/>
                <a:cs typeface="Arial"/>
                <a:sym typeface="Arial"/>
              </a:defRPr>
            </a:lvl6pPr>
            <a:lvl7pPr marL="1554480" indent="-100330" algn="l" rtl="0">
              <a:spcBef>
                <a:spcPts val="260"/>
              </a:spcBef>
              <a:buClr>
                <a:schemeClr val="accent1"/>
              </a:buClr>
              <a:buFont typeface="Arial"/>
              <a:buChar char="•"/>
              <a:defRPr sz="1300">
                <a:solidFill>
                  <a:schemeClr val="dk1"/>
                </a:solidFill>
                <a:latin typeface="Arial"/>
                <a:ea typeface="Arial"/>
                <a:cs typeface="Arial"/>
                <a:sym typeface="Arial"/>
              </a:defRPr>
            </a:lvl7pPr>
            <a:lvl8pPr marL="1737360" indent="-105410" algn="l" rtl="0">
              <a:spcBef>
                <a:spcPts val="260"/>
              </a:spcBef>
              <a:buClr>
                <a:schemeClr val="accent1"/>
              </a:buClr>
              <a:buFont typeface="Arial"/>
              <a:buChar char="•"/>
              <a:defRPr sz="1300">
                <a:solidFill>
                  <a:schemeClr val="dk1"/>
                </a:solidFill>
                <a:latin typeface="Arial"/>
                <a:ea typeface="Arial"/>
                <a:cs typeface="Arial"/>
                <a:sym typeface="Arial"/>
              </a:defRPr>
            </a:lvl8pPr>
            <a:lvl9pPr marL="1920240" indent="-110489" algn="l" rtl="0">
              <a:spcBef>
                <a:spcPts val="260"/>
              </a:spcBef>
              <a:buClr>
                <a:schemeClr val="accent1"/>
              </a:buClr>
              <a:buFont typeface="Arial"/>
              <a:buChar char="•"/>
              <a:defRPr sz="1300">
                <a:solidFill>
                  <a:schemeClr val="dk1"/>
                </a:solidFill>
                <a:latin typeface="Arial"/>
                <a:ea typeface="Arial"/>
                <a:cs typeface="Arial"/>
                <a:sym typeface="Arial"/>
              </a:defRPr>
            </a:lvl9pPr>
          </a:lstStyle>
          <a:p>
            <a:endParaRPr/>
          </a:p>
        </p:txBody>
      </p:sp>
      <p:sp>
        <p:nvSpPr>
          <p:cNvPr id="76" name="Shape 76"/>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77" name="Shape 77"/>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78" name="Shape 78"/>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rot="5400000">
            <a:off x="5457824" y="1628775"/>
            <a:ext cx="4400550" cy="2057400"/>
          </a:xfrm>
          <a:prstGeom prst="rect">
            <a:avLst/>
          </a:prstGeom>
          <a:noFill/>
          <a:ln>
            <a:noFill/>
          </a:ln>
        </p:spPr>
        <p:txBody>
          <a:bodyPr lIns="91425" tIns="91425" rIns="91425" bIns="91425" anchor="b" anchorCtr="0"/>
          <a:lstStyle>
            <a:lvl1pPr algn="l" rtl="0">
              <a:spcBef>
                <a:spcPts val="0"/>
              </a:spcBef>
              <a:buClr>
                <a:schemeClr val="dk2"/>
              </a:buClr>
              <a:buFont typeface="Arial"/>
              <a:buNone/>
              <a:defRPr sz="4000" baseline="0">
                <a:solidFill>
                  <a:schemeClr val="dk2"/>
                </a:solidFill>
                <a:latin typeface="Arial"/>
                <a:ea typeface="Arial"/>
                <a:cs typeface="Arial"/>
                <a:sym typeface="Aria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1" name="Shape 81"/>
          <p:cNvSpPr txBox="1">
            <a:spLocks noGrp="1"/>
          </p:cNvSpPr>
          <p:nvPr>
            <p:ph type="body" idx="1"/>
          </p:nvPr>
        </p:nvSpPr>
        <p:spPr>
          <a:xfrm rot="5400000">
            <a:off x="1266825" y="-352424"/>
            <a:ext cx="4400550" cy="6019799"/>
          </a:xfrm>
          <a:prstGeom prst="rect">
            <a:avLst/>
          </a:prstGeom>
          <a:noFill/>
          <a:ln>
            <a:noFill/>
          </a:ln>
        </p:spPr>
        <p:txBody>
          <a:bodyPr lIns="91425" tIns="91425" rIns="91425" bIns="91425" anchor="t" anchorCtr="0"/>
          <a:lstStyle>
            <a:lvl1pPr marL="182880" indent="-53339" algn="l" rtl="0">
              <a:spcBef>
                <a:spcPts val="480"/>
              </a:spcBef>
              <a:buClr>
                <a:schemeClr val="accent1"/>
              </a:buClr>
              <a:buFont typeface="Arial"/>
              <a:buChar char="•"/>
              <a:defRPr sz="2400">
                <a:solidFill>
                  <a:schemeClr val="dk1"/>
                </a:solidFill>
                <a:latin typeface="Arial"/>
                <a:ea typeface="Arial"/>
                <a:cs typeface="Arial"/>
                <a:sym typeface="Arial"/>
              </a:defRPr>
            </a:lvl1pPr>
            <a:lvl2pPr marL="457200" indent="-82550" algn="l" rtl="0">
              <a:spcBef>
                <a:spcPts val="400"/>
              </a:spcBef>
              <a:buClr>
                <a:schemeClr val="accent1"/>
              </a:buClr>
              <a:buFont typeface="Arial"/>
              <a:buChar char="•"/>
              <a:defRPr sz="2000">
                <a:solidFill>
                  <a:schemeClr val="dk1"/>
                </a:solidFill>
                <a:latin typeface="Arial"/>
                <a:ea typeface="Arial"/>
                <a:cs typeface="Arial"/>
                <a:sym typeface="Arial"/>
              </a:defRPr>
            </a:lvl2pPr>
            <a:lvl3pPr marL="731520" indent="-82550" algn="l" rtl="0">
              <a:spcBef>
                <a:spcPts val="360"/>
              </a:spcBef>
              <a:buClr>
                <a:schemeClr val="accent1"/>
              </a:buClr>
              <a:buFont typeface="Arial"/>
              <a:buChar char="•"/>
              <a:defRPr sz="1800">
                <a:solidFill>
                  <a:schemeClr val="dk1"/>
                </a:solidFill>
                <a:latin typeface="Arial"/>
                <a:ea typeface="Arial"/>
                <a:cs typeface="Arial"/>
                <a:sym typeface="Arial"/>
              </a:defRPr>
            </a:lvl3pPr>
            <a:lvl4pPr marL="1005839" indent="-91439" algn="l" rtl="0">
              <a:spcBef>
                <a:spcPts val="320"/>
              </a:spcBef>
              <a:buClr>
                <a:schemeClr val="accent1"/>
              </a:buClr>
              <a:buFont typeface="Arial"/>
              <a:buChar char="•"/>
              <a:defRPr sz="1600">
                <a:solidFill>
                  <a:schemeClr val="dk1"/>
                </a:solidFill>
                <a:latin typeface="Arial"/>
                <a:ea typeface="Arial"/>
                <a:cs typeface="Arial"/>
                <a:sym typeface="Arial"/>
              </a:defRPr>
            </a:lvl4pPr>
            <a:lvl5pPr marL="1188720" indent="-58419" algn="l" rtl="0">
              <a:spcBef>
                <a:spcPts val="280"/>
              </a:spcBef>
              <a:buClr>
                <a:schemeClr val="accent1"/>
              </a:buClr>
              <a:buFont typeface="Arial"/>
              <a:buChar char="•"/>
              <a:defRPr sz="1400" baseline="0">
                <a:solidFill>
                  <a:schemeClr val="dk1"/>
                </a:solidFill>
                <a:latin typeface="Arial"/>
                <a:ea typeface="Arial"/>
                <a:cs typeface="Arial"/>
                <a:sym typeface="Arial"/>
              </a:defRPr>
            </a:lvl5pPr>
            <a:lvl6pPr marL="1371600" indent="-107950" algn="l" rtl="0">
              <a:spcBef>
                <a:spcPts val="260"/>
              </a:spcBef>
              <a:buClr>
                <a:schemeClr val="accent1"/>
              </a:buClr>
              <a:buFont typeface="Arial"/>
              <a:buChar char="•"/>
              <a:defRPr sz="1300">
                <a:solidFill>
                  <a:schemeClr val="dk1"/>
                </a:solidFill>
                <a:latin typeface="Arial"/>
                <a:ea typeface="Arial"/>
                <a:cs typeface="Arial"/>
                <a:sym typeface="Arial"/>
              </a:defRPr>
            </a:lvl6pPr>
            <a:lvl7pPr marL="1554480" indent="-100330" algn="l" rtl="0">
              <a:spcBef>
                <a:spcPts val="260"/>
              </a:spcBef>
              <a:buClr>
                <a:schemeClr val="accent1"/>
              </a:buClr>
              <a:buFont typeface="Arial"/>
              <a:buChar char="•"/>
              <a:defRPr sz="1300">
                <a:solidFill>
                  <a:schemeClr val="dk1"/>
                </a:solidFill>
                <a:latin typeface="Arial"/>
                <a:ea typeface="Arial"/>
                <a:cs typeface="Arial"/>
                <a:sym typeface="Arial"/>
              </a:defRPr>
            </a:lvl7pPr>
            <a:lvl8pPr marL="1737360" indent="-105410" algn="l" rtl="0">
              <a:spcBef>
                <a:spcPts val="260"/>
              </a:spcBef>
              <a:buClr>
                <a:schemeClr val="accent1"/>
              </a:buClr>
              <a:buFont typeface="Arial"/>
              <a:buChar char="•"/>
              <a:defRPr sz="1300">
                <a:solidFill>
                  <a:schemeClr val="dk1"/>
                </a:solidFill>
                <a:latin typeface="Arial"/>
                <a:ea typeface="Arial"/>
                <a:cs typeface="Arial"/>
                <a:sym typeface="Arial"/>
              </a:defRPr>
            </a:lvl8pPr>
            <a:lvl9pPr marL="1920240" indent="-110489" algn="l" rtl="0">
              <a:spcBef>
                <a:spcPts val="260"/>
              </a:spcBef>
              <a:buClr>
                <a:schemeClr val="accent1"/>
              </a:buClr>
              <a:buFont typeface="Arial"/>
              <a:buChar char="•"/>
              <a:defRPr sz="1300">
                <a:solidFill>
                  <a:schemeClr val="dk1"/>
                </a:solidFill>
                <a:latin typeface="Arial"/>
                <a:ea typeface="Arial"/>
                <a:cs typeface="Arial"/>
                <a:sym typeface="Arial"/>
              </a:defRPr>
            </a:lvl9pPr>
          </a:lstStyle>
          <a:p>
            <a:endParaRPr/>
          </a:p>
        </p:txBody>
      </p:sp>
      <p:sp>
        <p:nvSpPr>
          <p:cNvPr id="82" name="Shape 82"/>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83" name="Shape 83"/>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84" name="Shape 84"/>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04"/>
        <p:cNvGrpSpPr/>
        <p:nvPr/>
      </p:nvGrpSpPr>
      <p:grpSpPr>
        <a:xfrm>
          <a:off x="0" y="0"/>
          <a:ext cx="0" cy="0"/>
          <a:chOff x="0" y="0"/>
          <a:chExt cx="0" cy="0"/>
        </a:xfrm>
      </p:grpSpPr>
      <p:sp>
        <p:nvSpPr>
          <p:cNvPr id="205" name="Shape 205"/>
          <p:cNvSpPr txBox="1">
            <a:spLocks noGrp="1"/>
          </p:cNvSpPr>
          <p:nvPr>
            <p:ph type="ctrTitle"/>
          </p:nvPr>
        </p:nvSpPr>
        <p:spPr>
          <a:xfrm>
            <a:off x="311708" y="744575"/>
            <a:ext cx="8520599" cy="2052599"/>
          </a:xfrm>
          <a:prstGeom prst="rect">
            <a:avLst/>
          </a:prstGeom>
        </p:spPr>
        <p:txBody>
          <a:bodyPr lIns="91425" tIns="91425" rIns="91425" bIns="91425" anchor="b" anchorCtr="0"/>
          <a:lstStyle>
            <a:lvl1pPr algn="ctr">
              <a:spcBef>
                <a:spcPts val="0"/>
              </a:spcBef>
              <a:buSzPct val="100000"/>
              <a:defRPr sz="5200"/>
            </a:lvl1pPr>
            <a:lvl2pPr algn="ctr">
              <a:spcBef>
                <a:spcPts val="0"/>
              </a:spcBef>
              <a:buSzPct val="100000"/>
              <a:defRPr sz="5200"/>
            </a:lvl2pPr>
            <a:lvl3pPr algn="ctr">
              <a:spcBef>
                <a:spcPts val="0"/>
              </a:spcBef>
              <a:buSzPct val="100000"/>
              <a:defRPr sz="5200"/>
            </a:lvl3pPr>
            <a:lvl4pPr algn="ctr">
              <a:spcBef>
                <a:spcPts val="0"/>
              </a:spcBef>
              <a:buSzPct val="100000"/>
              <a:defRPr sz="5200"/>
            </a:lvl4pPr>
            <a:lvl5pPr algn="ctr">
              <a:spcBef>
                <a:spcPts val="0"/>
              </a:spcBef>
              <a:buSzPct val="100000"/>
              <a:defRPr sz="5200"/>
            </a:lvl5pPr>
            <a:lvl6pPr algn="ctr">
              <a:spcBef>
                <a:spcPts val="0"/>
              </a:spcBef>
              <a:buSzPct val="100000"/>
              <a:defRPr sz="5200"/>
            </a:lvl6pPr>
            <a:lvl7pPr algn="ctr">
              <a:spcBef>
                <a:spcPts val="0"/>
              </a:spcBef>
              <a:buSzPct val="100000"/>
              <a:defRPr sz="5200"/>
            </a:lvl7pPr>
            <a:lvl8pPr algn="ctr">
              <a:spcBef>
                <a:spcPts val="0"/>
              </a:spcBef>
              <a:buSzPct val="100000"/>
              <a:defRPr sz="5200"/>
            </a:lvl8pPr>
            <a:lvl9pPr algn="ctr">
              <a:spcBef>
                <a:spcPts val="0"/>
              </a:spcBef>
              <a:buSzPct val="100000"/>
              <a:defRPr sz="5200"/>
            </a:lvl9pPr>
          </a:lstStyle>
          <a:p>
            <a:endParaRPr/>
          </a:p>
        </p:txBody>
      </p:sp>
      <p:sp>
        <p:nvSpPr>
          <p:cNvPr id="206" name="Shape 206"/>
          <p:cNvSpPr txBox="1">
            <a:spLocks noGrp="1"/>
          </p:cNvSpPr>
          <p:nvPr>
            <p:ph type="subTitle" idx="1"/>
          </p:nvPr>
        </p:nvSpPr>
        <p:spPr>
          <a:xfrm>
            <a:off x="311700" y="2834125"/>
            <a:ext cx="8520599" cy="792600"/>
          </a:xfrm>
          <a:prstGeom prst="rect">
            <a:avLst/>
          </a:prstGeom>
        </p:spPr>
        <p:txBody>
          <a:bodyPr lIns="91425" tIns="91425" rIns="91425" bIns="91425" anchor="t" anchorCtr="0"/>
          <a:lstStyle>
            <a:lvl1pPr algn="ctr">
              <a:lnSpc>
                <a:spcPct val="100000"/>
              </a:lnSpc>
              <a:spcBef>
                <a:spcPts val="0"/>
              </a:spcBef>
              <a:spcAft>
                <a:spcPts val="0"/>
              </a:spcAft>
              <a:buSzPct val="100000"/>
              <a:buNone/>
              <a:defRPr sz="2800"/>
            </a:lvl1pPr>
            <a:lvl2pPr algn="ctr">
              <a:lnSpc>
                <a:spcPct val="100000"/>
              </a:lnSpc>
              <a:spcBef>
                <a:spcPts val="0"/>
              </a:spcBef>
              <a:spcAft>
                <a:spcPts val="0"/>
              </a:spcAft>
              <a:buSzPct val="100000"/>
              <a:buNone/>
              <a:defRPr sz="2800"/>
            </a:lvl2pPr>
            <a:lvl3pPr algn="ctr">
              <a:lnSpc>
                <a:spcPct val="100000"/>
              </a:lnSpc>
              <a:spcBef>
                <a:spcPts val="0"/>
              </a:spcBef>
              <a:spcAft>
                <a:spcPts val="0"/>
              </a:spcAft>
              <a:buSzPct val="100000"/>
              <a:buNone/>
              <a:defRPr sz="2800"/>
            </a:lvl3pPr>
            <a:lvl4pPr algn="ctr">
              <a:lnSpc>
                <a:spcPct val="100000"/>
              </a:lnSpc>
              <a:spcBef>
                <a:spcPts val="0"/>
              </a:spcBef>
              <a:spcAft>
                <a:spcPts val="0"/>
              </a:spcAft>
              <a:buSzPct val="100000"/>
              <a:buNone/>
              <a:defRPr sz="2800"/>
            </a:lvl4pPr>
            <a:lvl5pPr algn="ctr">
              <a:lnSpc>
                <a:spcPct val="100000"/>
              </a:lnSpc>
              <a:spcBef>
                <a:spcPts val="0"/>
              </a:spcBef>
              <a:spcAft>
                <a:spcPts val="0"/>
              </a:spcAft>
              <a:buSzPct val="100000"/>
              <a:buNone/>
              <a:defRPr sz="2800"/>
            </a:lvl5pPr>
            <a:lvl6pPr algn="ctr">
              <a:lnSpc>
                <a:spcPct val="100000"/>
              </a:lnSpc>
              <a:spcBef>
                <a:spcPts val="0"/>
              </a:spcBef>
              <a:spcAft>
                <a:spcPts val="0"/>
              </a:spcAft>
              <a:buSzPct val="100000"/>
              <a:buNone/>
              <a:defRPr sz="2800"/>
            </a:lvl6pPr>
            <a:lvl7pPr algn="ctr">
              <a:lnSpc>
                <a:spcPct val="100000"/>
              </a:lnSpc>
              <a:spcBef>
                <a:spcPts val="0"/>
              </a:spcBef>
              <a:spcAft>
                <a:spcPts val="0"/>
              </a:spcAft>
              <a:buSzPct val="100000"/>
              <a:buNone/>
              <a:defRPr sz="2800"/>
            </a:lvl7pPr>
            <a:lvl8pPr algn="ctr">
              <a:lnSpc>
                <a:spcPct val="100000"/>
              </a:lnSpc>
              <a:spcBef>
                <a:spcPts val="0"/>
              </a:spcBef>
              <a:spcAft>
                <a:spcPts val="0"/>
              </a:spcAft>
              <a:buSzPct val="100000"/>
              <a:buNone/>
              <a:defRPr sz="2800"/>
            </a:lvl8pPr>
            <a:lvl9pPr algn="ctr">
              <a:lnSpc>
                <a:spcPct val="100000"/>
              </a:lnSpc>
              <a:spcBef>
                <a:spcPts val="0"/>
              </a:spcBef>
              <a:spcAft>
                <a:spcPts val="0"/>
              </a:spcAft>
              <a:buSzPct val="100000"/>
              <a:buNone/>
              <a:defRPr sz="2800"/>
            </a:lvl9pPr>
          </a:lstStyle>
          <a:p>
            <a:endParaRPr/>
          </a:p>
        </p:txBody>
      </p:sp>
      <p:sp>
        <p:nvSpPr>
          <p:cNvPr id="207" name="Shape 207"/>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cSld name="Section title">
    <p:spTree>
      <p:nvGrpSpPr>
        <p:cNvPr id="1" name="Shape 208"/>
        <p:cNvGrpSpPr/>
        <p:nvPr/>
      </p:nvGrpSpPr>
      <p:grpSpPr>
        <a:xfrm>
          <a:off x="0" y="0"/>
          <a:ext cx="0" cy="0"/>
          <a:chOff x="0" y="0"/>
          <a:chExt cx="0" cy="0"/>
        </a:xfrm>
      </p:grpSpPr>
      <p:sp>
        <p:nvSpPr>
          <p:cNvPr id="209" name="Shape 209"/>
          <p:cNvSpPr txBox="1">
            <a:spLocks noGrp="1"/>
          </p:cNvSpPr>
          <p:nvPr>
            <p:ph type="title"/>
          </p:nvPr>
        </p:nvSpPr>
        <p:spPr>
          <a:xfrm>
            <a:off x="311700" y="2150850"/>
            <a:ext cx="8520599" cy="841800"/>
          </a:xfrm>
          <a:prstGeom prst="rect">
            <a:avLst/>
          </a:prstGeom>
        </p:spPr>
        <p:txBody>
          <a:bodyPr lIns="91425" tIns="91425" rIns="91425" bIns="91425" anchor="ctr" anchorCtr="0"/>
          <a:lstStyle>
            <a:lvl1pPr algn="ctr">
              <a:spcBef>
                <a:spcPts val="0"/>
              </a:spcBef>
              <a:buSzPct val="100000"/>
              <a:defRPr sz="3600"/>
            </a:lvl1pPr>
            <a:lvl2pPr algn="ctr">
              <a:spcBef>
                <a:spcPts val="0"/>
              </a:spcBef>
              <a:buSzPct val="100000"/>
              <a:defRPr sz="3600"/>
            </a:lvl2pPr>
            <a:lvl3pPr algn="ctr">
              <a:spcBef>
                <a:spcPts val="0"/>
              </a:spcBef>
              <a:buSzPct val="100000"/>
              <a:defRPr sz="3600"/>
            </a:lvl3pPr>
            <a:lvl4pPr algn="ctr">
              <a:spcBef>
                <a:spcPts val="0"/>
              </a:spcBef>
              <a:buSzPct val="100000"/>
              <a:defRPr sz="3600"/>
            </a:lvl4pPr>
            <a:lvl5pPr algn="ctr">
              <a:spcBef>
                <a:spcPts val="0"/>
              </a:spcBef>
              <a:buSzPct val="100000"/>
              <a:defRPr sz="3600"/>
            </a:lvl5pPr>
            <a:lvl6pPr algn="ctr">
              <a:spcBef>
                <a:spcPts val="0"/>
              </a:spcBef>
              <a:buSzPct val="100000"/>
              <a:defRPr sz="3600"/>
            </a:lvl6pPr>
            <a:lvl7pPr algn="ctr">
              <a:spcBef>
                <a:spcPts val="0"/>
              </a:spcBef>
              <a:buSzPct val="100000"/>
              <a:defRPr sz="3600"/>
            </a:lvl7pPr>
            <a:lvl8pPr algn="ctr">
              <a:spcBef>
                <a:spcPts val="0"/>
              </a:spcBef>
              <a:buSzPct val="100000"/>
              <a:defRPr sz="3600"/>
            </a:lvl8pPr>
            <a:lvl9pPr algn="ctr">
              <a:spcBef>
                <a:spcPts val="0"/>
              </a:spcBef>
              <a:buSzPct val="100000"/>
              <a:defRPr sz="3600"/>
            </a:lvl9pPr>
          </a:lstStyle>
          <a:p>
            <a:endParaRPr/>
          </a:p>
        </p:txBody>
      </p:sp>
      <p:sp>
        <p:nvSpPr>
          <p:cNvPr id="210" name="Shape 210"/>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311700" y="445025"/>
            <a:ext cx="8520599" cy="572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13" name="Shape 213"/>
          <p:cNvSpPr txBox="1">
            <a:spLocks noGrp="1"/>
          </p:cNvSpPr>
          <p:nvPr>
            <p:ph type="body" idx="1"/>
          </p:nvPr>
        </p:nvSpPr>
        <p:spPr>
          <a:xfrm>
            <a:off x="311700" y="1152475"/>
            <a:ext cx="8520599" cy="3416400"/>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14" name="Shape 21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311700" y="445025"/>
            <a:ext cx="8520599" cy="572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17" name="Shape 217"/>
          <p:cNvSpPr txBox="1">
            <a:spLocks noGrp="1"/>
          </p:cNvSpPr>
          <p:nvPr>
            <p:ph type="body" idx="1"/>
          </p:nvPr>
        </p:nvSpPr>
        <p:spPr>
          <a:xfrm>
            <a:off x="311700" y="1152475"/>
            <a:ext cx="3999899" cy="3416400"/>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18" name="Shape 218"/>
          <p:cNvSpPr txBox="1">
            <a:spLocks noGrp="1"/>
          </p:cNvSpPr>
          <p:nvPr>
            <p:ph type="body" idx="2"/>
          </p:nvPr>
        </p:nvSpPr>
        <p:spPr>
          <a:xfrm>
            <a:off x="4832400" y="1152475"/>
            <a:ext cx="3999899" cy="3416400"/>
          </a:xfrm>
          <a:prstGeom prst="rect">
            <a:avLst/>
          </a:prstGeom>
        </p:spPr>
        <p:txBody>
          <a:bodyPr lIns="91425" tIns="91425" rIns="91425" bIns="91425" anchor="t" anchorCtr="0"/>
          <a:lstStyle>
            <a:lvl1pPr>
              <a:spcBef>
                <a:spcPts val="0"/>
              </a:spcBef>
              <a:buSzPct val="100000"/>
              <a:defRPr sz="14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19" name="Shape 21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20"/>
        <p:cNvGrpSpPr/>
        <p:nvPr/>
      </p:nvGrpSpPr>
      <p:grpSpPr>
        <a:xfrm>
          <a:off x="0" y="0"/>
          <a:ext cx="0" cy="0"/>
          <a:chOff x="0" y="0"/>
          <a:chExt cx="0" cy="0"/>
        </a:xfrm>
      </p:grpSpPr>
      <p:sp>
        <p:nvSpPr>
          <p:cNvPr id="221" name="Shape 221"/>
          <p:cNvSpPr txBox="1">
            <a:spLocks noGrp="1"/>
          </p:cNvSpPr>
          <p:nvPr>
            <p:ph type="title"/>
          </p:nvPr>
        </p:nvSpPr>
        <p:spPr>
          <a:xfrm>
            <a:off x="311700" y="445025"/>
            <a:ext cx="8520599" cy="572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22" name="Shape 22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23"/>
        <p:cNvGrpSpPr/>
        <p:nvPr/>
      </p:nvGrpSpPr>
      <p:grpSpPr>
        <a:xfrm>
          <a:off x="0" y="0"/>
          <a:ext cx="0" cy="0"/>
          <a:chOff x="0" y="0"/>
          <a:chExt cx="0" cy="0"/>
        </a:xfrm>
      </p:grpSpPr>
      <p:sp>
        <p:nvSpPr>
          <p:cNvPr id="224" name="Shape 224"/>
          <p:cNvSpPr txBox="1">
            <a:spLocks noGrp="1"/>
          </p:cNvSpPr>
          <p:nvPr>
            <p:ph type="title"/>
          </p:nvPr>
        </p:nvSpPr>
        <p:spPr>
          <a:xfrm>
            <a:off x="311700" y="555600"/>
            <a:ext cx="2807999" cy="755699"/>
          </a:xfrm>
          <a:prstGeom prst="rect">
            <a:avLst/>
          </a:prstGeom>
        </p:spPr>
        <p:txBody>
          <a:bodyPr lIns="91425" tIns="91425" rIns="91425" bIns="91425" anchor="b" anchorCtr="0"/>
          <a:lstStyle>
            <a:lvl1pPr>
              <a:spcBef>
                <a:spcPts val="0"/>
              </a:spcBef>
              <a:buSzPct val="100000"/>
              <a:defRPr sz="2400"/>
            </a:lvl1pPr>
            <a:lvl2pPr>
              <a:spcBef>
                <a:spcPts val="0"/>
              </a:spcBef>
              <a:buSzPct val="100000"/>
              <a:defRPr sz="2400"/>
            </a:lvl2pPr>
            <a:lvl3pPr>
              <a:spcBef>
                <a:spcPts val="0"/>
              </a:spcBef>
              <a:buSzPct val="100000"/>
              <a:defRPr sz="2400"/>
            </a:lvl3pPr>
            <a:lvl4pPr>
              <a:spcBef>
                <a:spcPts val="0"/>
              </a:spcBef>
              <a:buSzPct val="100000"/>
              <a:defRPr sz="2400"/>
            </a:lvl4pPr>
            <a:lvl5pPr>
              <a:spcBef>
                <a:spcPts val="0"/>
              </a:spcBef>
              <a:buSzPct val="100000"/>
              <a:defRPr sz="2400"/>
            </a:lvl5pPr>
            <a:lvl6pPr>
              <a:spcBef>
                <a:spcPts val="0"/>
              </a:spcBef>
              <a:buSzPct val="100000"/>
              <a:defRPr sz="2400"/>
            </a:lvl6pPr>
            <a:lvl7pPr>
              <a:spcBef>
                <a:spcPts val="0"/>
              </a:spcBef>
              <a:buSzPct val="100000"/>
              <a:defRPr sz="2400"/>
            </a:lvl7pPr>
            <a:lvl8pPr>
              <a:spcBef>
                <a:spcPts val="0"/>
              </a:spcBef>
              <a:buSzPct val="100000"/>
              <a:defRPr sz="2400"/>
            </a:lvl8pPr>
            <a:lvl9pPr>
              <a:spcBef>
                <a:spcPts val="0"/>
              </a:spcBef>
              <a:buSzPct val="100000"/>
              <a:defRPr sz="2400"/>
            </a:lvl9pPr>
          </a:lstStyle>
          <a:p>
            <a:endParaRPr/>
          </a:p>
        </p:txBody>
      </p:sp>
      <p:sp>
        <p:nvSpPr>
          <p:cNvPr id="225" name="Shape 225"/>
          <p:cNvSpPr txBox="1">
            <a:spLocks noGrp="1"/>
          </p:cNvSpPr>
          <p:nvPr>
            <p:ph type="body" idx="1"/>
          </p:nvPr>
        </p:nvSpPr>
        <p:spPr>
          <a:xfrm>
            <a:off x="311700" y="1389600"/>
            <a:ext cx="2807999" cy="3179400"/>
          </a:xfrm>
          <a:prstGeom prst="rect">
            <a:avLst/>
          </a:prstGeom>
        </p:spPr>
        <p:txBody>
          <a:bodyPr lIns="91425" tIns="91425" rIns="91425" bIns="91425" anchor="t" anchorCtr="0"/>
          <a:lstStyle>
            <a:lvl1pPr>
              <a:spcBef>
                <a:spcPts val="0"/>
              </a:spcBef>
              <a:buSzPct val="100000"/>
              <a:defRPr sz="1200"/>
            </a:lvl1pPr>
            <a:lvl2pPr>
              <a:spcBef>
                <a:spcPts val="0"/>
              </a:spcBef>
              <a:buSzPct val="100000"/>
              <a:defRPr sz="1200"/>
            </a:lvl2pPr>
            <a:lvl3pPr>
              <a:spcBef>
                <a:spcPts val="0"/>
              </a:spcBef>
              <a:buSzPct val="100000"/>
              <a:defRPr sz="1200"/>
            </a:lvl3pPr>
            <a:lvl4pPr>
              <a:spcBef>
                <a:spcPts val="0"/>
              </a:spcBef>
              <a:buSzPct val="100000"/>
              <a:defRPr sz="1200"/>
            </a:lvl4pPr>
            <a:lvl5pPr>
              <a:spcBef>
                <a:spcPts val="0"/>
              </a:spcBef>
              <a:buSzPct val="100000"/>
              <a:defRPr sz="1200"/>
            </a:lvl5pPr>
            <a:lvl6pPr>
              <a:spcBef>
                <a:spcPts val="0"/>
              </a:spcBef>
              <a:buSzPct val="100000"/>
              <a:defRPr sz="1200"/>
            </a:lvl6pPr>
            <a:lvl7pPr>
              <a:spcBef>
                <a:spcPts val="0"/>
              </a:spcBef>
              <a:buSzPct val="100000"/>
              <a:defRPr sz="1200"/>
            </a:lvl7pPr>
            <a:lvl8pPr>
              <a:spcBef>
                <a:spcPts val="0"/>
              </a:spcBef>
              <a:buSzPct val="100000"/>
              <a:defRPr sz="1200"/>
            </a:lvl8pPr>
            <a:lvl9pPr>
              <a:spcBef>
                <a:spcPts val="0"/>
              </a:spcBef>
              <a:buSzPct val="100000"/>
              <a:defRPr sz="1200"/>
            </a:lvl9pPr>
          </a:lstStyle>
          <a:p>
            <a:endParaRPr/>
          </a:p>
        </p:txBody>
      </p:sp>
      <p:sp>
        <p:nvSpPr>
          <p:cNvPr id="226" name="Shape 226"/>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Main point">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490250" y="450150"/>
            <a:ext cx="6367800" cy="4090800"/>
          </a:xfrm>
          <a:prstGeom prst="rect">
            <a:avLst/>
          </a:prstGeom>
        </p:spPr>
        <p:txBody>
          <a:bodyPr lIns="91425" tIns="91425" rIns="91425" bIns="91425" anchor="ctr" anchorCtr="0"/>
          <a:lstStyle>
            <a:lvl1pPr>
              <a:spcBef>
                <a:spcPts val="0"/>
              </a:spcBef>
              <a:buSzPct val="100000"/>
              <a:defRPr sz="4800"/>
            </a:lvl1pPr>
            <a:lvl2pPr>
              <a:spcBef>
                <a:spcPts val="0"/>
              </a:spcBef>
              <a:buSzPct val="100000"/>
              <a:defRPr sz="4800"/>
            </a:lvl2pPr>
            <a:lvl3pPr>
              <a:spcBef>
                <a:spcPts val="0"/>
              </a:spcBef>
              <a:buSzPct val="100000"/>
              <a:defRPr sz="4800"/>
            </a:lvl3pPr>
            <a:lvl4pPr>
              <a:spcBef>
                <a:spcPts val="0"/>
              </a:spcBef>
              <a:buSzPct val="100000"/>
              <a:defRPr sz="4800"/>
            </a:lvl4pPr>
            <a:lvl5pPr>
              <a:spcBef>
                <a:spcPts val="0"/>
              </a:spcBef>
              <a:buSzPct val="100000"/>
              <a:defRPr sz="4800"/>
            </a:lvl5pPr>
            <a:lvl6pPr>
              <a:spcBef>
                <a:spcPts val="0"/>
              </a:spcBef>
              <a:buSzPct val="100000"/>
              <a:defRPr sz="4800"/>
            </a:lvl6pPr>
            <a:lvl7pPr>
              <a:spcBef>
                <a:spcPts val="0"/>
              </a:spcBef>
              <a:buSzPct val="100000"/>
              <a:defRPr sz="4800"/>
            </a:lvl7pPr>
            <a:lvl8pPr>
              <a:spcBef>
                <a:spcPts val="0"/>
              </a:spcBef>
              <a:buSzPct val="100000"/>
              <a:defRPr sz="4800"/>
            </a:lvl8pPr>
            <a:lvl9pPr>
              <a:spcBef>
                <a:spcPts val="0"/>
              </a:spcBef>
              <a:buSzPct val="100000"/>
              <a:defRPr sz="4800"/>
            </a:lvl9pPr>
          </a:lstStyle>
          <a:p>
            <a:endParaRPr/>
          </a:p>
        </p:txBody>
      </p:sp>
      <p:sp>
        <p:nvSpPr>
          <p:cNvPr id="229" name="Shape 229"/>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230"/>
        <p:cNvGrpSpPr/>
        <p:nvPr/>
      </p:nvGrpSpPr>
      <p:grpSpPr>
        <a:xfrm>
          <a:off x="0" y="0"/>
          <a:ext cx="0" cy="0"/>
          <a:chOff x="0" y="0"/>
          <a:chExt cx="0" cy="0"/>
        </a:xfrm>
      </p:grpSpPr>
      <p:sp>
        <p:nvSpPr>
          <p:cNvPr id="231" name="Shape 231"/>
          <p:cNvSpPr/>
          <p:nvPr/>
        </p:nvSpPr>
        <p:spPr>
          <a:xfrm>
            <a:off x="4572000" y="-125"/>
            <a:ext cx="4572000" cy="5143499"/>
          </a:xfrm>
          <a:prstGeom prst="rect">
            <a:avLst/>
          </a:prstGeom>
          <a:solidFill>
            <a:schemeClr val="lt2"/>
          </a:solidFill>
          <a:ln>
            <a:noFill/>
          </a:ln>
        </p:spPr>
        <p:txBody>
          <a:bodyPr lIns="91425" tIns="91425" rIns="91425" bIns="91425" anchor="ctr" anchorCtr="0">
            <a:noAutofit/>
          </a:bodyPr>
          <a:lstStyle/>
          <a:p>
            <a:pPr>
              <a:spcBef>
                <a:spcPts val="0"/>
              </a:spcBef>
              <a:buNone/>
            </a:pPr>
            <a:endParaRPr/>
          </a:p>
        </p:txBody>
      </p:sp>
      <p:sp>
        <p:nvSpPr>
          <p:cNvPr id="232" name="Shape 232"/>
          <p:cNvSpPr txBox="1">
            <a:spLocks noGrp="1"/>
          </p:cNvSpPr>
          <p:nvPr>
            <p:ph type="title"/>
          </p:nvPr>
        </p:nvSpPr>
        <p:spPr>
          <a:xfrm>
            <a:off x="265500" y="1233175"/>
            <a:ext cx="4045199" cy="1482300"/>
          </a:xfrm>
          <a:prstGeom prst="rect">
            <a:avLst/>
          </a:prstGeom>
        </p:spPr>
        <p:txBody>
          <a:bodyPr lIns="91425" tIns="91425" rIns="91425" bIns="91425" anchor="b" anchorCtr="0"/>
          <a:lstStyle>
            <a:lvl1pPr algn="ctr">
              <a:spcBef>
                <a:spcPts val="0"/>
              </a:spcBef>
              <a:buSzPct val="100000"/>
              <a:defRPr sz="4200"/>
            </a:lvl1pPr>
            <a:lvl2pPr algn="ctr">
              <a:spcBef>
                <a:spcPts val="0"/>
              </a:spcBef>
              <a:buSzPct val="100000"/>
              <a:defRPr sz="4200"/>
            </a:lvl2pPr>
            <a:lvl3pPr algn="ctr">
              <a:spcBef>
                <a:spcPts val="0"/>
              </a:spcBef>
              <a:buSzPct val="100000"/>
              <a:defRPr sz="4200"/>
            </a:lvl3pPr>
            <a:lvl4pPr algn="ctr">
              <a:spcBef>
                <a:spcPts val="0"/>
              </a:spcBef>
              <a:buSzPct val="100000"/>
              <a:defRPr sz="4200"/>
            </a:lvl4pPr>
            <a:lvl5pPr algn="ctr">
              <a:spcBef>
                <a:spcPts val="0"/>
              </a:spcBef>
              <a:buSzPct val="100000"/>
              <a:defRPr sz="4200"/>
            </a:lvl5pPr>
            <a:lvl6pPr algn="ctr">
              <a:spcBef>
                <a:spcPts val="0"/>
              </a:spcBef>
              <a:buSzPct val="100000"/>
              <a:defRPr sz="4200"/>
            </a:lvl6pPr>
            <a:lvl7pPr algn="ctr">
              <a:spcBef>
                <a:spcPts val="0"/>
              </a:spcBef>
              <a:buSzPct val="100000"/>
              <a:defRPr sz="4200"/>
            </a:lvl7pPr>
            <a:lvl8pPr algn="ctr">
              <a:spcBef>
                <a:spcPts val="0"/>
              </a:spcBef>
              <a:buSzPct val="100000"/>
              <a:defRPr sz="4200"/>
            </a:lvl8pPr>
            <a:lvl9pPr algn="ctr">
              <a:spcBef>
                <a:spcPts val="0"/>
              </a:spcBef>
              <a:buSzPct val="100000"/>
              <a:defRPr sz="4200"/>
            </a:lvl9pPr>
          </a:lstStyle>
          <a:p>
            <a:endParaRPr/>
          </a:p>
        </p:txBody>
      </p:sp>
      <p:sp>
        <p:nvSpPr>
          <p:cNvPr id="233" name="Shape 233"/>
          <p:cNvSpPr txBox="1">
            <a:spLocks noGrp="1"/>
          </p:cNvSpPr>
          <p:nvPr>
            <p:ph type="subTitle" idx="1"/>
          </p:nvPr>
        </p:nvSpPr>
        <p:spPr>
          <a:xfrm>
            <a:off x="265500" y="2803075"/>
            <a:ext cx="4045199" cy="1235100"/>
          </a:xfrm>
          <a:prstGeom prst="rect">
            <a:avLst/>
          </a:prstGeom>
        </p:spPr>
        <p:txBody>
          <a:bodyPr lIns="91425" tIns="91425" rIns="91425" bIns="91425" anchor="t" anchorCtr="0"/>
          <a:lstStyle>
            <a:lvl1pPr algn="ctr">
              <a:lnSpc>
                <a:spcPct val="100000"/>
              </a:lnSpc>
              <a:spcBef>
                <a:spcPts val="0"/>
              </a:spcBef>
              <a:spcAft>
                <a:spcPts val="0"/>
              </a:spcAft>
              <a:buSzPct val="100000"/>
              <a:buNone/>
              <a:defRPr sz="2100"/>
            </a:lvl1pPr>
            <a:lvl2pPr algn="ctr">
              <a:lnSpc>
                <a:spcPct val="100000"/>
              </a:lnSpc>
              <a:spcBef>
                <a:spcPts val="0"/>
              </a:spcBef>
              <a:spcAft>
                <a:spcPts val="0"/>
              </a:spcAft>
              <a:buSzPct val="100000"/>
              <a:buNone/>
              <a:defRPr sz="2100"/>
            </a:lvl2pPr>
            <a:lvl3pPr algn="ctr">
              <a:lnSpc>
                <a:spcPct val="100000"/>
              </a:lnSpc>
              <a:spcBef>
                <a:spcPts val="0"/>
              </a:spcBef>
              <a:spcAft>
                <a:spcPts val="0"/>
              </a:spcAft>
              <a:buSzPct val="100000"/>
              <a:buNone/>
              <a:defRPr sz="2100"/>
            </a:lvl3pPr>
            <a:lvl4pPr algn="ctr">
              <a:lnSpc>
                <a:spcPct val="100000"/>
              </a:lnSpc>
              <a:spcBef>
                <a:spcPts val="0"/>
              </a:spcBef>
              <a:spcAft>
                <a:spcPts val="0"/>
              </a:spcAft>
              <a:buSzPct val="100000"/>
              <a:buNone/>
              <a:defRPr sz="2100"/>
            </a:lvl4pPr>
            <a:lvl5pPr algn="ctr">
              <a:lnSpc>
                <a:spcPct val="100000"/>
              </a:lnSpc>
              <a:spcBef>
                <a:spcPts val="0"/>
              </a:spcBef>
              <a:spcAft>
                <a:spcPts val="0"/>
              </a:spcAft>
              <a:buSzPct val="100000"/>
              <a:buNone/>
              <a:defRPr sz="2100"/>
            </a:lvl5pPr>
            <a:lvl6pPr algn="ctr">
              <a:lnSpc>
                <a:spcPct val="100000"/>
              </a:lnSpc>
              <a:spcBef>
                <a:spcPts val="0"/>
              </a:spcBef>
              <a:spcAft>
                <a:spcPts val="0"/>
              </a:spcAft>
              <a:buSzPct val="100000"/>
              <a:buNone/>
              <a:defRPr sz="2100"/>
            </a:lvl6pPr>
            <a:lvl7pPr algn="ctr">
              <a:lnSpc>
                <a:spcPct val="100000"/>
              </a:lnSpc>
              <a:spcBef>
                <a:spcPts val="0"/>
              </a:spcBef>
              <a:spcAft>
                <a:spcPts val="0"/>
              </a:spcAft>
              <a:buSzPct val="100000"/>
              <a:buNone/>
              <a:defRPr sz="2100"/>
            </a:lvl7pPr>
            <a:lvl8pPr algn="ctr">
              <a:lnSpc>
                <a:spcPct val="100000"/>
              </a:lnSpc>
              <a:spcBef>
                <a:spcPts val="0"/>
              </a:spcBef>
              <a:spcAft>
                <a:spcPts val="0"/>
              </a:spcAft>
              <a:buSzPct val="100000"/>
              <a:buNone/>
              <a:defRPr sz="2100"/>
            </a:lvl8pPr>
            <a:lvl9pPr algn="ctr">
              <a:lnSpc>
                <a:spcPct val="100000"/>
              </a:lnSpc>
              <a:spcBef>
                <a:spcPts val="0"/>
              </a:spcBef>
              <a:spcAft>
                <a:spcPts val="0"/>
              </a:spcAft>
              <a:buSzPct val="100000"/>
              <a:buNone/>
              <a:defRPr sz="2100"/>
            </a:lvl9pPr>
          </a:lstStyle>
          <a:p>
            <a:endParaRPr/>
          </a:p>
        </p:txBody>
      </p:sp>
      <p:sp>
        <p:nvSpPr>
          <p:cNvPr id="234" name="Shape 234"/>
          <p:cNvSpPr txBox="1">
            <a:spLocks noGrp="1"/>
          </p:cNvSpPr>
          <p:nvPr>
            <p:ph type="body" idx="2"/>
          </p:nvPr>
        </p:nvSpPr>
        <p:spPr>
          <a:xfrm>
            <a:off x="4939500" y="724075"/>
            <a:ext cx="3837000" cy="3695099"/>
          </a:xfrm>
          <a:prstGeom prst="rect">
            <a:avLst/>
          </a:prstGeom>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5" name="Shape 235"/>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algn="l" rtl="0">
              <a:spcBef>
                <a:spcPts val="0"/>
              </a:spcBef>
              <a:buClr>
                <a:schemeClr val="dk2"/>
              </a:buClr>
              <a:buFont typeface="Arial"/>
              <a:buNone/>
              <a:defRPr sz="4000" baseline="0">
                <a:solidFill>
                  <a:schemeClr val="dk2"/>
                </a:solidFill>
                <a:latin typeface="Arial"/>
                <a:ea typeface="Arial"/>
                <a:cs typeface="Arial"/>
                <a:sym typeface="Aria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1" name="Shape 21"/>
          <p:cNvSpPr txBox="1">
            <a:spLocks noGrp="1"/>
          </p:cNvSpPr>
          <p:nvPr>
            <p:ph type="body" idx="1"/>
          </p:nvPr>
        </p:nvSpPr>
        <p:spPr>
          <a:xfrm>
            <a:off x="457200" y="1200150"/>
            <a:ext cx="8229600" cy="3657600"/>
          </a:xfrm>
          <a:prstGeom prst="rect">
            <a:avLst/>
          </a:prstGeom>
          <a:noFill/>
          <a:ln>
            <a:noFill/>
          </a:ln>
        </p:spPr>
        <p:txBody>
          <a:bodyPr lIns="91425" tIns="91425" rIns="91425" bIns="91425" anchor="t" anchorCtr="0"/>
          <a:lstStyle>
            <a:lvl1pPr marL="182880" indent="-53339" algn="l" rtl="0">
              <a:spcBef>
                <a:spcPts val="480"/>
              </a:spcBef>
              <a:buClr>
                <a:schemeClr val="accent1"/>
              </a:buClr>
              <a:buFont typeface="Arial"/>
              <a:buChar char="•"/>
              <a:defRPr sz="2400">
                <a:solidFill>
                  <a:schemeClr val="dk1"/>
                </a:solidFill>
                <a:latin typeface="Arial"/>
                <a:ea typeface="Arial"/>
                <a:cs typeface="Arial"/>
                <a:sym typeface="Arial"/>
              </a:defRPr>
            </a:lvl1pPr>
            <a:lvl2pPr marL="457200" indent="-82550" algn="l" rtl="0">
              <a:spcBef>
                <a:spcPts val="400"/>
              </a:spcBef>
              <a:buClr>
                <a:schemeClr val="accent1"/>
              </a:buClr>
              <a:buFont typeface="Arial"/>
              <a:buChar char="•"/>
              <a:defRPr sz="2000">
                <a:solidFill>
                  <a:schemeClr val="dk1"/>
                </a:solidFill>
                <a:latin typeface="Arial"/>
                <a:ea typeface="Arial"/>
                <a:cs typeface="Arial"/>
                <a:sym typeface="Arial"/>
              </a:defRPr>
            </a:lvl2pPr>
            <a:lvl3pPr marL="731520" indent="-82550" algn="l" rtl="0">
              <a:spcBef>
                <a:spcPts val="360"/>
              </a:spcBef>
              <a:buClr>
                <a:schemeClr val="accent1"/>
              </a:buClr>
              <a:buFont typeface="Arial"/>
              <a:buChar char="•"/>
              <a:defRPr sz="1800">
                <a:solidFill>
                  <a:schemeClr val="dk1"/>
                </a:solidFill>
                <a:latin typeface="Arial"/>
                <a:ea typeface="Arial"/>
                <a:cs typeface="Arial"/>
                <a:sym typeface="Arial"/>
              </a:defRPr>
            </a:lvl3pPr>
            <a:lvl4pPr marL="1005839" indent="-91439" algn="l" rtl="0">
              <a:spcBef>
                <a:spcPts val="320"/>
              </a:spcBef>
              <a:buClr>
                <a:schemeClr val="accent1"/>
              </a:buClr>
              <a:buFont typeface="Arial"/>
              <a:buChar char="•"/>
              <a:defRPr sz="1600">
                <a:solidFill>
                  <a:schemeClr val="dk1"/>
                </a:solidFill>
                <a:latin typeface="Arial"/>
                <a:ea typeface="Arial"/>
                <a:cs typeface="Arial"/>
                <a:sym typeface="Arial"/>
              </a:defRPr>
            </a:lvl4pPr>
            <a:lvl5pPr marL="1188720" indent="-58419" algn="l" rtl="0">
              <a:spcBef>
                <a:spcPts val="280"/>
              </a:spcBef>
              <a:buClr>
                <a:schemeClr val="accent1"/>
              </a:buClr>
              <a:buFont typeface="Arial"/>
              <a:buChar char="•"/>
              <a:defRPr sz="1400" baseline="0">
                <a:solidFill>
                  <a:schemeClr val="dk1"/>
                </a:solidFill>
                <a:latin typeface="Arial"/>
                <a:ea typeface="Arial"/>
                <a:cs typeface="Arial"/>
                <a:sym typeface="Arial"/>
              </a:defRPr>
            </a:lvl5pPr>
            <a:lvl6pPr marL="1371600" indent="-107950" algn="l" rtl="0">
              <a:spcBef>
                <a:spcPts val="260"/>
              </a:spcBef>
              <a:buClr>
                <a:schemeClr val="accent1"/>
              </a:buClr>
              <a:buFont typeface="Arial"/>
              <a:buChar char="•"/>
              <a:defRPr sz="1300">
                <a:solidFill>
                  <a:schemeClr val="dk1"/>
                </a:solidFill>
                <a:latin typeface="Arial"/>
                <a:ea typeface="Arial"/>
                <a:cs typeface="Arial"/>
                <a:sym typeface="Arial"/>
              </a:defRPr>
            </a:lvl6pPr>
            <a:lvl7pPr marL="1554480" indent="-100330" algn="l" rtl="0">
              <a:spcBef>
                <a:spcPts val="260"/>
              </a:spcBef>
              <a:buClr>
                <a:schemeClr val="accent1"/>
              </a:buClr>
              <a:buFont typeface="Arial"/>
              <a:buChar char="•"/>
              <a:defRPr sz="1300">
                <a:solidFill>
                  <a:schemeClr val="dk1"/>
                </a:solidFill>
                <a:latin typeface="Arial"/>
                <a:ea typeface="Arial"/>
                <a:cs typeface="Arial"/>
                <a:sym typeface="Arial"/>
              </a:defRPr>
            </a:lvl7pPr>
            <a:lvl8pPr marL="1737360" indent="-105410" algn="l" rtl="0">
              <a:spcBef>
                <a:spcPts val="260"/>
              </a:spcBef>
              <a:buClr>
                <a:schemeClr val="accent1"/>
              </a:buClr>
              <a:buFont typeface="Arial"/>
              <a:buChar char="•"/>
              <a:defRPr sz="1300">
                <a:solidFill>
                  <a:schemeClr val="dk1"/>
                </a:solidFill>
                <a:latin typeface="Arial"/>
                <a:ea typeface="Arial"/>
                <a:cs typeface="Arial"/>
                <a:sym typeface="Arial"/>
              </a:defRPr>
            </a:lvl8pPr>
            <a:lvl9pPr marL="1920240" indent="-110489" algn="l" rtl="0">
              <a:spcBef>
                <a:spcPts val="260"/>
              </a:spcBef>
              <a:buClr>
                <a:schemeClr val="accent1"/>
              </a:buClr>
              <a:buFont typeface="Arial"/>
              <a:buChar char="•"/>
              <a:defRPr sz="1300">
                <a:solidFill>
                  <a:schemeClr val="dk1"/>
                </a:solidFill>
                <a:latin typeface="Arial"/>
                <a:ea typeface="Arial"/>
                <a:cs typeface="Arial"/>
                <a:sym typeface="Arial"/>
              </a:defRPr>
            </a:lvl9pPr>
          </a:lstStyle>
          <a:p>
            <a:endParaRPr/>
          </a:p>
        </p:txBody>
      </p:sp>
      <p:sp>
        <p:nvSpPr>
          <p:cNvPr id="22" name="Shape 22"/>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23" name="Shape 23"/>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8031200" y="4857741"/>
            <a:ext cx="1066799" cy="24689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 sz="800" b="1" i="0" u="none" strike="noStrike" cap="none" baseline="0">
                <a:solidFill>
                  <a:srgbClr val="999999"/>
                </a:solidFill>
                <a:latin typeface="Arial"/>
                <a:ea typeface="Arial"/>
                <a:cs typeface="Arial"/>
                <a:sym typeface="Arial"/>
              </a:rPr>
              <a:t>‹#›</a:t>
            </a:fld>
            <a:endParaRPr lang="en" sz="800" b="1" i="0" u="none" strike="noStrike" cap="none" baseline="0">
              <a:solidFill>
                <a:srgbClr val="999999"/>
              </a:solidFill>
              <a:latin typeface="Arial"/>
              <a:ea typeface="Arial"/>
              <a:cs typeface="Arial"/>
              <a:sym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Caption">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a:lnSpc>
                <a:spcPct val="100000"/>
              </a:lnSpc>
              <a:spcBef>
                <a:spcPts val="0"/>
              </a:spcBef>
              <a:spcAft>
                <a:spcPts val="0"/>
              </a:spcAft>
              <a:buNone/>
              <a:defRPr/>
            </a:lvl1pPr>
          </a:lstStyle>
          <a:p>
            <a:endParaRPr/>
          </a:p>
        </p:txBody>
      </p:sp>
      <p:sp>
        <p:nvSpPr>
          <p:cNvPr id="238" name="Shape 238"/>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Big number">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311700" y="1106125"/>
            <a:ext cx="8520599" cy="1963500"/>
          </a:xfrm>
          <a:prstGeom prst="rect">
            <a:avLst/>
          </a:prstGeom>
        </p:spPr>
        <p:txBody>
          <a:bodyPr lIns="91425" tIns="91425" rIns="91425" bIns="91425" anchor="b" anchorCtr="0"/>
          <a:lstStyle>
            <a:lvl1pPr algn="ctr">
              <a:spcBef>
                <a:spcPts val="0"/>
              </a:spcBef>
              <a:buSzPct val="100000"/>
              <a:defRPr sz="12000"/>
            </a:lvl1pPr>
            <a:lvl2pPr algn="ctr">
              <a:spcBef>
                <a:spcPts val="0"/>
              </a:spcBef>
              <a:buSzPct val="100000"/>
              <a:defRPr sz="12000"/>
            </a:lvl2pPr>
            <a:lvl3pPr algn="ctr">
              <a:spcBef>
                <a:spcPts val="0"/>
              </a:spcBef>
              <a:buSzPct val="100000"/>
              <a:defRPr sz="12000"/>
            </a:lvl3pPr>
            <a:lvl4pPr algn="ctr">
              <a:spcBef>
                <a:spcPts val="0"/>
              </a:spcBef>
              <a:buSzPct val="100000"/>
              <a:defRPr sz="12000"/>
            </a:lvl4pPr>
            <a:lvl5pPr algn="ctr">
              <a:spcBef>
                <a:spcPts val="0"/>
              </a:spcBef>
              <a:buSzPct val="100000"/>
              <a:defRPr sz="12000"/>
            </a:lvl5pPr>
            <a:lvl6pPr algn="ctr">
              <a:spcBef>
                <a:spcPts val="0"/>
              </a:spcBef>
              <a:buSzPct val="100000"/>
              <a:defRPr sz="12000"/>
            </a:lvl6pPr>
            <a:lvl7pPr algn="ctr">
              <a:spcBef>
                <a:spcPts val="0"/>
              </a:spcBef>
              <a:buSzPct val="100000"/>
              <a:defRPr sz="12000"/>
            </a:lvl7pPr>
            <a:lvl8pPr algn="ctr">
              <a:spcBef>
                <a:spcPts val="0"/>
              </a:spcBef>
              <a:buSzPct val="100000"/>
              <a:defRPr sz="12000"/>
            </a:lvl8pPr>
            <a:lvl9pPr algn="ctr">
              <a:spcBef>
                <a:spcPts val="0"/>
              </a:spcBef>
              <a:buSzPct val="100000"/>
              <a:defRPr sz="12000"/>
            </a:lvl9pPr>
          </a:lstStyle>
          <a:p>
            <a:endParaRPr/>
          </a:p>
        </p:txBody>
      </p:sp>
      <p:sp>
        <p:nvSpPr>
          <p:cNvPr id="241" name="Shape 241"/>
          <p:cNvSpPr txBox="1">
            <a:spLocks noGrp="1"/>
          </p:cNvSpPr>
          <p:nvPr>
            <p:ph type="body" idx="1"/>
          </p:nvPr>
        </p:nvSpPr>
        <p:spPr>
          <a:xfrm>
            <a:off x="311700" y="3152225"/>
            <a:ext cx="8520599" cy="1300800"/>
          </a:xfrm>
          <a:prstGeom prst="rect">
            <a:avLst/>
          </a:prstGeom>
        </p:spPr>
        <p:txBody>
          <a:bodyPr lIns="91425" tIns="91425" rIns="91425" bIns="91425" anchor="t" anchorCtr="0"/>
          <a:lstStyle>
            <a:lvl1pPr algn="ctr">
              <a:spcBef>
                <a:spcPts val="0"/>
              </a:spcBef>
              <a:defRPr/>
            </a:lvl1pPr>
            <a:lvl2pPr algn="ctr">
              <a:spcBef>
                <a:spcPts val="0"/>
              </a:spcBef>
              <a:defRPr/>
            </a:lvl2pPr>
            <a:lvl3pPr algn="ctr">
              <a:spcBef>
                <a:spcPts val="0"/>
              </a:spcBef>
              <a:defRPr/>
            </a:lvl3pPr>
            <a:lvl4pPr algn="ctr">
              <a:spcBef>
                <a:spcPts val="0"/>
              </a:spcBef>
              <a:defRPr/>
            </a:lvl4pPr>
            <a:lvl5pPr algn="ctr">
              <a:spcBef>
                <a:spcPts val="0"/>
              </a:spcBef>
              <a:defRPr/>
            </a:lvl5pPr>
            <a:lvl6pPr algn="ctr">
              <a:spcBef>
                <a:spcPts val="0"/>
              </a:spcBef>
              <a:defRPr/>
            </a:lvl6pPr>
            <a:lvl7pPr algn="ctr">
              <a:spcBef>
                <a:spcPts val="0"/>
              </a:spcBef>
              <a:defRPr/>
            </a:lvl7pPr>
            <a:lvl8pPr algn="ctr">
              <a:spcBef>
                <a:spcPts val="0"/>
              </a:spcBef>
              <a:defRPr/>
            </a:lvl8pPr>
            <a:lvl9pPr algn="ctr">
              <a:spcBef>
                <a:spcPts val="0"/>
              </a:spcBef>
              <a:defRPr/>
            </a:lvl9pPr>
          </a:lstStyle>
          <a:p>
            <a:endParaRPr/>
          </a:p>
        </p:txBody>
      </p:sp>
      <p:sp>
        <p:nvSpPr>
          <p:cNvPr id="242" name="Shape 242"/>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43"/>
        <p:cNvGrpSpPr/>
        <p:nvPr/>
      </p:nvGrpSpPr>
      <p:grpSpPr>
        <a:xfrm>
          <a:off x="0" y="0"/>
          <a:ext cx="0" cy="0"/>
          <a:chOff x="0" y="0"/>
          <a:chExt cx="0" cy="0"/>
        </a:xfrm>
      </p:grpSpPr>
      <p:sp>
        <p:nvSpPr>
          <p:cNvPr id="244" name="Shape 244"/>
          <p:cNvSpPr txBox="1">
            <a:spLocks noGrp="1"/>
          </p:cNvSpPr>
          <p:nvPr>
            <p:ph type="sldNum" idx="12"/>
          </p:nvPr>
        </p:nvSpPr>
        <p:spPr>
          <a:xfrm>
            <a:off x="8472457" y="4663216"/>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algn="l" rtl="0">
              <a:spcBef>
                <a:spcPts val="0"/>
              </a:spcBef>
              <a:buClr>
                <a:schemeClr val="dk2"/>
              </a:buClr>
              <a:buFont typeface="Arial"/>
              <a:buNone/>
              <a:defRPr sz="4000" baseline="0">
                <a:solidFill>
                  <a:schemeClr val="dk2"/>
                </a:solidFill>
                <a:latin typeface="Arial"/>
                <a:ea typeface="Arial"/>
                <a:cs typeface="Arial"/>
                <a:sym typeface="Aria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7" name="Shape 27"/>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28" name="Shape 28"/>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29" name="Shape 29"/>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0"/>
        <p:cNvGrpSpPr/>
        <p:nvPr/>
      </p:nvGrpSpPr>
      <p:grpSpPr>
        <a:xfrm>
          <a:off x="0" y="0"/>
          <a:ext cx="0" cy="0"/>
          <a:chOff x="0" y="0"/>
          <a:chExt cx="0" cy="0"/>
        </a:xfrm>
      </p:grpSpPr>
      <p:sp>
        <p:nvSpPr>
          <p:cNvPr id="31" name="Shape 31"/>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32" name="Shape 32"/>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33" name="Shape 33"/>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2"/>
        </a:solidFill>
        <a:effectLst/>
      </p:bgPr>
    </p:bg>
    <p:spTree>
      <p:nvGrpSpPr>
        <p:cNvPr id="1" name="Shape 34"/>
        <p:cNvGrpSpPr/>
        <p:nvPr/>
      </p:nvGrpSpPr>
      <p:grpSpPr>
        <a:xfrm>
          <a:off x="0" y="0"/>
          <a:ext cx="0" cy="0"/>
          <a:chOff x="0" y="0"/>
          <a:chExt cx="0" cy="0"/>
        </a:xfrm>
      </p:grpSpPr>
      <p:sp>
        <p:nvSpPr>
          <p:cNvPr id="35" name="Shape 35"/>
          <p:cNvSpPr txBox="1">
            <a:spLocks noGrp="1"/>
          </p:cNvSpPr>
          <p:nvPr>
            <p:ph type="title"/>
          </p:nvPr>
        </p:nvSpPr>
        <p:spPr>
          <a:xfrm>
            <a:off x="722312" y="1771650"/>
            <a:ext cx="7772400" cy="1650206"/>
          </a:xfrm>
          <a:prstGeom prst="rect">
            <a:avLst/>
          </a:prstGeom>
          <a:noFill/>
          <a:ln>
            <a:noFill/>
          </a:ln>
        </p:spPr>
        <p:txBody>
          <a:bodyPr lIns="91425" tIns="91425" rIns="91425" bIns="91425" anchor="b" anchorCtr="0"/>
          <a:lstStyle>
            <a:lvl1pPr algn="l" rtl="0">
              <a:spcBef>
                <a:spcPts val="0"/>
              </a:spcBef>
              <a:defRPr sz="4800" b="0" cap="none"/>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36" name="Shape 36"/>
          <p:cNvSpPr txBox="1">
            <a:spLocks noGrp="1"/>
          </p:cNvSpPr>
          <p:nvPr>
            <p:ph type="body" idx="1"/>
          </p:nvPr>
        </p:nvSpPr>
        <p:spPr>
          <a:xfrm>
            <a:off x="722312" y="3470148"/>
            <a:ext cx="7772400" cy="1125140"/>
          </a:xfrm>
          <a:prstGeom prst="rect">
            <a:avLst/>
          </a:prstGeom>
          <a:noFill/>
          <a:ln>
            <a:noFill/>
          </a:ln>
        </p:spPr>
        <p:txBody>
          <a:bodyPr lIns="91425" tIns="91425" rIns="91425" bIns="91425" anchor="t" anchorCtr="0"/>
          <a:lstStyle>
            <a:lvl1pPr marL="0" indent="0" rtl="0">
              <a:spcBef>
                <a:spcPts val="0"/>
              </a:spcBef>
              <a:buClr>
                <a:schemeClr val="lt2"/>
              </a:buClr>
              <a:buFont typeface="Arial"/>
              <a:buNone/>
              <a:defRPr sz="2400">
                <a:solidFill>
                  <a:schemeClr val="lt2"/>
                </a:solidFill>
              </a:defRPr>
            </a:lvl1pPr>
            <a:lvl2pPr marL="457200" indent="0" rtl="0">
              <a:spcBef>
                <a:spcPts val="0"/>
              </a:spcBef>
              <a:buClr>
                <a:schemeClr val="lt1"/>
              </a:buClr>
              <a:buFont typeface="Arial"/>
              <a:buNone/>
              <a:defRPr sz="1800">
                <a:solidFill>
                  <a:schemeClr val="lt1"/>
                </a:solidFill>
              </a:defRPr>
            </a:lvl2pPr>
            <a:lvl3pPr marL="914400" indent="0" rtl="0">
              <a:spcBef>
                <a:spcPts val="0"/>
              </a:spcBef>
              <a:buClr>
                <a:schemeClr val="lt1"/>
              </a:buClr>
              <a:buFont typeface="Arial"/>
              <a:buNone/>
              <a:defRPr sz="1600">
                <a:solidFill>
                  <a:schemeClr val="lt1"/>
                </a:solidFill>
              </a:defRPr>
            </a:lvl3pPr>
            <a:lvl4pPr marL="1371600" indent="0" rtl="0">
              <a:spcBef>
                <a:spcPts val="0"/>
              </a:spcBef>
              <a:buClr>
                <a:schemeClr val="lt1"/>
              </a:buClr>
              <a:buFont typeface="Arial"/>
              <a:buNone/>
              <a:defRPr sz="1400">
                <a:solidFill>
                  <a:schemeClr val="lt1"/>
                </a:solidFill>
              </a:defRPr>
            </a:lvl4pPr>
            <a:lvl5pPr marL="1828800" indent="0" rtl="0">
              <a:spcBef>
                <a:spcPts val="0"/>
              </a:spcBef>
              <a:buClr>
                <a:schemeClr val="lt1"/>
              </a:buClr>
              <a:buFont typeface="Arial"/>
              <a:buNone/>
              <a:defRPr sz="1400">
                <a:solidFill>
                  <a:schemeClr val="lt1"/>
                </a:solidFill>
              </a:defRPr>
            </a:lvl5pPr>
            <a:lvl6pPr marL="2286000" indent="0" rtl="0">
              <a:spcBef>
                <a:spcPts val="0"/>
              </a:spcBef>
              <a:buClr>
                <a:schemeClr val="lt1"/>
              </a:buClr>
              <a:buFont typeface="Arial"/>
              <a:buNone/>
              <a:defRPr sz="1400">
                <a:solidFill>
                  <a:schemeClr val="lt1"/>
                </a:solidFill>
              </a:defRPr>
            </a:lvl6pPr>
            <a:lvl7pPr marL="2743200" indent="0" rtl="0">
              <a:spcBef>
                <a:spcPts val="0"/>
              </a:spcBef>
              <a:buClr>
                <a:schemeClr val="lt1"/>
              </a:buClr>
              <a:buFont typeface="Arial"/>
              <a:buNone/>
              <a:defRPr sz="1400">
                <a:solidFill>
                  <a:schemeClr val="lt1"/>
                </a:solidFill>
              </a:defRPr>
            </a:lvl7pPr>
            <a:lvl8pPr marL="3200400" indent="0" rtl="0">
              <a:spcBef>
                <a:spcPts val="0"/>
              </a:spcBef>
              <a:buClr>
                <a:schemeClr val="lt1"/>
              </a:buClr>
              <a:buFont typeface="Arial"/>
              <a:buNone/>
              <a:defRPr sz="1400">
                <a:solidFill>
                  <a:schemeClr val="lt1"/>
                </a:solidFill>
              </a:defRPr>
            </a:lvl8pPr>
            <a:lvl9pPr marL="3657600" indent="0" rtl="0">
              <a:spcBef>
                <a:spcPts val="0"/>
              </a:spcBef>
              <a:buClr>
                <a:schemeClr val="lt1"/>
              </a:buClr>
              <a:buFont typeface="Arial"/>
              <a:buNone/>
              <a:defRPr sz="1400">
                <a:solidFill>
                  <a:schemeClr val="lt1"/>
                </a:solidFill>
              </a:defRPr>
            </a:lvl9pPr>
          </a:lstStyle>
          <a:p>
            <a:endParaRPr/>
          </a:p>
        </p:txBody>
      </p:sp>
      <p:sp>
        <p:nvSpPr>
          <p:cNvPr id="37" name="Shape 37"/>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lt1"/>
                </a:solidFill>
                <a:latin typeface="Arial"/>
                <a:ea typeface="Arial"/>
                <a:cs typeface="Arial"/>
                <a:sym typeface="Arial"/>
              </a:defRPr>
            </a:lvl2pPr>
            <a:lvl3pPr marL="914400" marR="0" indent="0" algn="l" rtl="0">
              <a:spcBef>
                <a:spcPts val="0"/>
              </a:spcBef>
              <a:defRPr sz="1800" b="0" i="0" u="none" strike="noStrike" cap="none" baseline="0">
                <a:solidFill>
                  <a:schemeClr val="lt1"/>
                </a:solidFill>
                <a:latin typeface="Arial"/>
                <a:ea typeface="Arial"/>
                <a:cs typeface="Arial"/>
                <a:sym typeface="Arial"/>
              </a:defRPr>
            </a:lvl3pPr>
            <a:lvl4pPr marL="1371600" marR="0" indent="0" algn="l" rtl="0">
              <a:spcBef>
                <a:spcPts val="0"/>
              </a:spcBef>
              <a:defRPr sz="1800" b="0" i="0" u="none" strike="noStrike" cap="none" baseline="0">
                <a:solidFill>
                  <a:schemeClr val="lt1"/>
                </a:solidFill>
                <a:latin typeface="Arial"/>
                <a:ea typeface="Arial"/>
                <a:cs typeface="Arial"/>
                <a:sym typeface="Arial"/>
              </a:defRPr>
            </a:lvl4pPr>
            <a:lvl5pPr marL="1828800" marR="0" indent="0" algn="l" rtl="0">
              <a:spcBef>
                <a:spcPts val="0"/>
              </a:spcBef>
              <a:defRPr sz="1800" b="0" i="0" u="none" strike="noStrike" cap="none" baseline="0">
                <a:solidFill>
                  <a:schemeClr val="lt1"/>
                </a:solidFill>
                <a:latin typeface="Arial"/>
                <a:ea typeface="Arial"/>
                <a:cs typeface="Arial"/>
                <a:sym typeface="Arial"/>
              </a:defRPr>
            </a:lvl5pPr>
            <a:lvl6pPr marL="2286000" marR="0" indent="0" algn="l" rtl="0">
              <a:spcBef>
                <a:spcPts val="0"/>
              </a:spcBef>
              <a:defRPr sz="1800" b="0" i="0" u="none" strike="noStrike" cap="none" baseline="0">
                <a:solidFill>
                  <a:schemeClr val="lt1"/>
                </a:solidFill>
                <a:latin typeface="Arial"/>
                <a:ea typeface="Arial"/>
                <a:cs typeface="Arial"/>
                <a:sym typeface="Arial"/>
              </a:defRPr>
            </a:lvl6pPr>
            <a:lvl7pPr marL="2743200" marR="0" indent="0" algn="l" rtl="0">
              <a:spcBef>
                <a:spcPts val="0"/>
              </a:spcBef>
              <a:defRPr sz="1800" b="0" i="0" u="none" strike="noStrike" cap="none" baseline="0">
                <a:solidFill>
                  <a:schemeClr val="lt1"/>
                </a:solidFill>
                <a:latin typeface="Arial"/>
                <a:ea typeface="Arial"/>
                <a:cs typeface="Arial"/>
                <a:sym typeface="Arial"/>
              </a:defRPr>
            </a:lvl7pPr>
            <a:lvl8pPr marL="3200400" marR="0" indent="0" algn="l" rtl="0">
              <a:spcBef>
                <a:spcPts val="0"/>
              </a:spcBef>
              <a:defRPr sz="1800" b="0" i="0" u="none" strike="noStrike" cap="none" baseline="0">
                <a:solidFill>
                  <a:schemeClr val="lt1"/>
                </a:solidFill>
                <a:latin typeface="Arial"/>
                <a:ea typeface="Arial"/>
                <a:cs typeface="Arial"/>
                <a:sym typeface="Arial"/>
              </a:defRPr>
            </a:lvl8pPr>
            <a:lvl9pPr marL="3657600" marR="0" indent="0" algn="l" rtl="0">
              <a:spcBef>
                <a:spcPts val="0"/>
              </a:spcBef>
              <a:defRPr sz="1800" b="0" i="0" u="none" strike="noStrike" cap="none" baseline="0">
                <a:solidFill>
                  <a:schemeClr val="lt1"/>
                </a:solidFill>
                <a:latin typeface="Arial"/>
                <a:ea typeface="Arial"/>
                <a:cs typeface="Arial"/>
                <a:sym typeface="Arial"/>
              </a:defRPr>
            </a:lvl9pPr>
          </a:lstStyle>
          <a:p>
            <a:endParaRPr/>
          </a:p>
        </p:txBody>
      </p:sp>
      <p:sp>
        <p:nvSpPr>
          <p:cNvPr id="38" name="Shape 38"/>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lt1"/>
                </a:solidFill>
                <a:latin typeface="Arial"/>
                <a:ea typeface="Arial"/>
                <a:cs typeface="Arial"/>
                <a:sym typeface="Arial"/>
              </a:defRPr>
            </a:lvl2pPr>
            <a:lvl3pPr marL="914400" marR="0" indent="0" algn="l" rtl="0">
              <a:spcBef>
                <a:spcPts val="0"/>
              </a:spcBef>
              <a:defRPr sz="1800" b="0" i="0" u="none" strike="noStrike" cap="none" baseline="0">
                <a:solidFill>
                  <a:schemeClr val="lt1"/>
                </a:solidFill>
                <a:latin typeface="Arial"/>
                <a:ea typeface="Arial"/>
                <a:cs typeface="Arial"/>
                <a:sym typeface="Arial"/>
              </a:defRPr>
            </a:lvl3pPr>
            <a:lvl4pPr marL="1371600" marR="0" indent="0" algn="l" rtl="0">
              <a:spcBef>
                <a:spcPts val="0"/>
              </a:spcBef>
              <a:defRPr sz="1800" b="0" i="0" u="none" strike="noStrike" cap="none" baseline="0">
                <a:solidFill>
                  <a:schemeClr val="lt1"/>
                </a:solidFill>
                <a:latin typeface="Arial"/>
                <a:ea typeface="Arial"/>
                <a:cs typeface="Arial"/>
                <a:sym typeface="Arial"/>
              </a:defRPr>
            </a:lvl4pPr>
            <a:lvl5pPr marL="1828800" marR="0" indent="0" algn="l" rtl="0">
              <a:spcBef>
                <a:spcPts val="0"/>
              </a:spcBef>
              <a:defRPr sz="1800" b="0" i="0" u="none" strike="noStrike" cap="none" baseline="0">
                <a:solidFill>
                  <a:schemeClr val="lt1"/>
                </a:solidFill>
                <a:latin typeface="Arial"/>
                <a:ea typeface="Arial"/>
                <a:cs typeface="Arial"/>
                <a:sym typeface="Arial"/>
              </a:defRPr>
            </a:lvl5pPr>
            <a:lvl6pPr marL="2286000" marR="0" indent="0" algn="l" rtl="0">
              <a:spcBef>
                <a:spcPts val="0"/>
              </a:spcBef>
              <a:defRPr sz="1800" b="0" i="0" u="none" strike="noStrike" cap="none" baseline="0">
                <a:solidFill>
                  <a:schemeClr val="lt1"/>
                </a:solidFill>
                <a:latin typeface="Arial"/>
                <a:ea typeface="Arial"/>
                <a:cs typeface="Arial"/>
                <a:sym typeface="Arial"/>
              </a:defRPr>
            </a:lvl6pPr>
            <a:lvl7pPr marL="2743200" marR="0" indent="0" algn="l" rtl="0">
              <a:spcBef>
                <a:spcPts val="0"/>
              </a:spcBef>
              <a:defRPr sz="1800" b="0" i="0" u="none" strike="noStrike" cap="none" baseline="0">
                <a:solidFill>
                  <a:schemeClr val="lt1"/>
                </a:solidFill>
                <a:latin typeface="Arial"/>
                <a:ea typeface="Arial"/>
                <a:cs typeface="Arial"/>
                <a:sym typeface="Arial"/>
              </a:defRPr>
            </a:lvl7pPr>
            <a:lvl8pPr marL="3200400" marR="0" indent="0" algn="l" rtl="0">
              <a:spcBef>
                <a:spcPts val="0"/>
              </a:spcBef>
              <a:defRPr sz="1800" b="0" i="0" u="none" strike="noStrike" cap="none" baseline="0">
                <a:solidFill>
                  <a:schemeClr val="lt1"/>
                </a:solidFill>
                <a:latin typeface="Arial"/>
                <a:ea typeface="Arial"/>
                <a:cs typeface="Arial"/>
                <a:sym typeface="Arial"/>
              </a:defRPr>
            </a:lvl8pPr>
            <a:lvl9pPr marL="3657600" marR="0" indent="0" algn="l" rtl="0">
              <a:spcBef>
                <a:spcPts val="0"/>
              </a:spcBef>
              <a:defRPr sz="1800" b="0" i="0" u="none" strike="noStrike" cap="none" baseline="0">
                <a:solidFill>
                  <a:schemeClr val="lt1"/>
                </a:solidFill>
                <a:latin typeface="Arial"/>
                <a:ea typeface="Arial"/>
                <a:cs typeface="Arial"/>
                <a:sym typeface="Arial"/>
              </a:defRPr>
            </a:lvl9pPr>
          </a:lstStyle>
          <a:p>
            <a:endParaRPr/>
          </a:p>
        </p:txBody>
      </p:sp>
      <p:sp>
        <p:nvSpPr>
          <p:cNvPr id="39" name="Shape 39"/>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cxnSp>
        <p:nvCxnSpPr>
          <p:cNvPr id="40" name="Shape 40"/>
          <p:cNvCxnSpPr/>
          <p:nvPr/>
        </p:nvCxnSpPr>
        <p:spPr>
          <a:xfrm>
            <a:off x="731520" y="3449574"/>
            <a:ext cx="7848599" cy="1190"/>
          </a:xfrm>
          <a:prstGeom prst="straightConnector1">
            <a:avLst/>
          </a:prstGeom>
          <a:noFill/>
          <a:ln w="19050" cap="flat" cmpd="sng">
            <a:solidFill>
              <a:schemeClr val="lt2"/>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1"/>
        <p:cNvGrpSpPr/>
        <p:nvPr/>
      </p:nvGrpSpPr>
      <p:grpSpPr>
        <a:xfrm>
          <a:off x="0" y="0"/>
          <a:ext cx="0" cy="0"/>
          <a:chOff x="0" y="0"/>
          <a:chExt cx="0" cy="0"/>
        </a:xfrm>
      </p:grpSpPr>
      <p:sp>
        <p:nvSpPr>
          <p:cNvPr id="42" name="Shape 42"/>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algn="l" rtl="0">
              <a:spcBef>
                <a:spcPts val="0"/>
              </a:spcBef>
              <a:buClr>
                <a:schemeClr val="dk2"/>
              </a:buClr>
              <a:buFont typeface="Arial"/>
              <a:buNone/>
              <a:defRPr sz="4000" baseline="0">
                <a:solidFill>
                  <a:schemeClr val="dk2"/>
                </a:solidFill>
                <a:latin typeface="Arial"/>
                <a:ea typeface="Arial"/>
                <a:cs typeface="Arial"/>
                <a:sym typeface="Aria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43" name="Shape 43"/>
          <p:cNvSpPr txBox="1">
            <a:spLocks noGrp="1"/>
          </p:cNvSpPr>
          <p:nvPr>
            <p:ph type="body" idx="1"/>
          </p:nvPr>
        </p:nvSpPr>
        <p:spPr>
          <a:xfrm>
            <a:off x="457200" y="1255013"/>
            <a:ext cx="4038599" cy="3538727"/>
          </a:xfrm>
          <a:prstGeom prst="rect">
            <a:avLst/>
          </a:prstGeom>
          <a:noFill/>
          <a:ln>
            <a:noFill/>
          </a:ln>
        </p:spPr>
        <p:txBody>
          <a:bodyPr lIns="91425" tIns="91425" rIns="91425" bIns="91425" anchor="t" anchorCtr="0"/>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a:endParaRPr/>
          </a:p>
        </p:txBody>
      </p:sp>
      <p:sp>
        <p:nvSpPr>
          <p:cNvPr id="44" name="Shape 44"/>
          <p:cNvSpPr txBox="1">
            <a:spLocks noGrp="1"/>
          </p:cNvSpPr>
          <p:nvPr>
            <p:ph type="body" idx="2"/>
          </p:nvPr>
        </p:nvSpPr>
        <p:spPr>
          <a:xfrm>
            <a:off x="4648200" y="1255013"/>
            <a:ext cx="4038599" cy="3538727"/>
          </a:xfrm>
          <a:prstGeom prst="rect">
            <a:avLst/>
          </a:prstGeom>
          <a:noFill/>
          <a:ln>
            <a:noFill/>
          </a:ln>
        </p:spPr>
        <p:txBody>
          <a:bodyPr lIns="91425" tIns="91425" rIns="91425" bIns="91425" anchor="t" anchorCtr="0"/>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a:endParaRPr/>
          </a:p>
        </p:txBody>
      </p:sp>
      <p:sp>
        <p:nvSpPr>
          <p:cNvPr id="45" name="Shape 45"/>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46" name="Shape 46"/>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47" name="Shape 47"/>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50" name="Shape 50"/>
          <p:cNvSpPr txBox="1">
            <a:spLocks noGrp="1"/>
          </p:cNvSpPr>
          <p:nvPr>
            <p:ph type="body" idx="1"/>
          </p:nvPr>
        </p:nvSpPr>
        <p:spPr>
          <a:xfrm>
            <a:off x="457200" y="1257300"/>
            <a:ext cx="3931919" cy="479821"/>
          </a:xfrm>
          <a:prstGeom prst="rect">
            <a:avLst/>
          </a:prstGeom>
          <a:noFill/>
          <a:ln>
            <a:noFill/>
          </a:ln>
        </p:spPr>
        <p:txBody>
          <a:bodyPr lIns="91425" tIns="91425" rIns="91425" bIns="91425" anchor="ctr" anchorCtr="0"/>
          <a:lstStyle>
            <a:lvl1pPr marL="0" indent="0" algn="ctr" rtl="0">
              <a:spcBef>
                <a:spcPts val="0"/>
              </a:spcBef>
              <a:buClr>
                <a:schemeClr val="dk2"/>
              </a:buClr>
              <a:buFont typeface="Arial"/>
              <a:buNone/>
              <a:defRPr sz="2000" b="0">
                <a:solidFill>
                  <a:schemeClr val="dk2"/>
                </a:solidFill>
              </a:defRPr>
            </a:lvl1pPr>
            <a:lvl2pPr marL="457200" indent="0" rtl="0">
              <a:spcBef>
                <a:spcPts val="0"/>
              </a:spcBef>
              <a:buFont typeface="Arial"/>
              <a:buNone/>
              <a:defRPr sz="2000" b="1"/>
            </a:lvl2pPr>
            <a:lvl3pPr marL="914400" indent="0" rtl="0">
              <a:spcBef>
                <a:spcPts val="0"/>
              </a:spcBef>
              <a:buFont typeface="Arial"/>
              <a:buNone/>
              <a:defRPr sz="1800" b="1"/>
            </a:lvl3pPr>
            <a:lvl4pPr marL="1371600" indent="0" rtl="0">
              <a:spcBef>
                <a:spcPts val="0"/>
              </a:spcBef>
              <a:buFont typeface="Arial"/>
              <a:buNone/>
              <a:defRPr sz="1600" b="1"/>
            </a:lvl4pPr>
            <a:lvl5pPr marL="1828800" indent="0" rtl="0">
              <a:spcBef>
                <a:spcPts val="0"/>
              </a:spcBef>
              <a:buFont typeface="Arial"/>
              <a:buNone/>
              <a:defRPr sz="1600" b="1"/>
            </a:lvl5pPr>
            <a:lvl6pPr marL="2286000" indent="0" rtl="0">
              <a:spcBef>
                <a:spcPts val="0"/>
              </a:spcBef>
              <a:buFont typeface="Arial"/>
              <a:buNone/>
              <a:defRPr sz="1600" b="1"/>
            </a:lvl6pPr>
            <a:lvl7pPr marL="2743200" indent="0" rtl="0">
              <a:spcBef>
                <a:spcPts val="0"/>
              </a:spcBef>
              <a:buFont typeface="Arial"/>
              <a:buNone/>
              <a:defRPr sz="1600" b="1"/>
            </a:lvl7pPr>
            <a:lvl8pPr marL="3200400" indent="0" rtl="0">
              <a:spcBef>
                <a:spcPts val="0"/>
              </a:spcBef>
              <a:buFont typeface="Arial"/>
              <a:buNone/>
              <a:defRPr sz="1600" b="1"/>
            </a:lvl8pPr>
            <a:lvl9pPr marL="3657600" indent="0" rtl="0">
              <a:spcBef>
                <a:spcPts val="0"/>
              </a:spcBef>
              <a:buFont typeface="Arial"/>
              <a:buNone/>
              <a:defRPr sz="1600" b="1"/>
            </a:lvl9pPr>
          </a:lstStyle>
          <a:p>
            <a:endParaRPr/>
          </a:p>
        </p:txBody>
      </p:sp>
      <p:sp>
        <p:nvSpPr>
          <p:cNvPr id="51" name="Shape 51"/>
          <p:cNvSpPr txBox="1">
            <a:spLocks noGrp="1"/>
          </p:cNvSpPr>
          <p:nvPr>
            <p:ph type="body" idx="2"/>
          </p:nvPr>
        </p:nvSpPr>
        <p:spPr>
          <a:xfrm>
            <a:off x="457200" y="1828800"/>
            <a:ext cx="3931919" cy="2963465"/>
          </a:xfrm>
          <a:prstGeom prst="rect">
            <a:avLst/>
          </a:prstGeom>
          <a:noFill/>
          <a:ln>
            <a:noFill/>
          </a:ln>
        </p:spPr>
        <p:txBody>
          <a:bodyPr lIns="91425" tIns="91425" rIns="91425" bIns="91425" anchor="t" anchorCtr="0"/>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a:endParaRPr/>
          </a:p>
        </p:txBody>
      </p:sp>
      <p:sp>
        <p:nvSpPr>
          <p:cNvPr id="52" name="Shape 52"/>
          <p:cNvSpPr txBox="1">
            <a:spLocks noGrp="1"/>
          </p:cNvSpPr>
          <p:nvPr>
            <p:ph type="body" idx="3"/>
          </p:nvPr>
        </p:nvSpPr>
        <p:spPr>
          <a:xfrm>
            <a:off x="4754880" y="1257300"/>
            <a:ext cx="3931919" cy="479821"/>
          </a:xfrm>
          <a:prstGeom prst="rect">
            <a:avLst/>
          </a:prstGeom>
          <a:noFill/>
          <a:ln>
            <a:noFill/>
          </a:ln>
        </p:spPr>
        <p:txBody>
          <a:bodyPr lIns="91425" tIns="91425" rIns="91425" bIns="91425" anchor="ctr" anchorCtr="0"/>
          <a:lstStyle>
            <a:lvl1pPr marL="0" indent="0" algn="ctr" rtl="0">
              <a:spcBef>
                <a:spcPts val="0"/>
              </a:spcBef>
              <a:buClr>
                <a:schemeClr val="dk2"/>
              </a:buClr>
              <a:buFont typeface="Arial"/>
              <a:buNone/>
              <a:defRPr sz="2000" b="0">
                <a:solidFill>
                  <a:schemeClr val="dk2"/>
                </a:solidFill>
                <a:latin typeface="Arial"/>
                <a:ea typeface="Arial"/>
                <a:cs typeface="Arial"/>
                <a:sym typeface="Arial"/>
              </a:defRPr>
            </a:lvl1pPr>
            <a:lvl2pPr marL="457200" indent="0" rtl="0">
              <a:spcBef>
                <a:spcPts val="0"/>
              </a:spcBef>
              <a:buFont typeface="Arial"/>
              <a:buNone/>
              <a:defRPr sz="2000" b="1"/>
            </a:lvl2pPr>
            <a:lvl3pPr marL="914400" indent="0" rtl="0">
              <a:spcBef>
                <a:spcPts val="0"/>
              </a:spcBef>
              <a:buFont typeface="Arial"/>
              <a:buNone/>
              <a:defRPr sz="1800" b="1"/>
            </a:lvl3pPr>
            <a:lvl4pPr marL="1371600" indent="0" rtl="0">
              <a:spcBef>
                <a:spcPts val="0"/>
              </a:spcBef>
              <a:buFont typeface="Arial"/>
              <a:buNone/>
              <a:defRPr sz="1600" b="1"/>
            </a:lvl4pPr>
            <a:lvl5pPr marL="1828800" indent="0" rtl="0">
              <a:spcBef>
                <a:spcPts val="0"/>
              </a:spcBef>
              <a:buFont typeface="Arial"/>
              <a:buNone/>
              <a:defRPr sz="1600" b="1"/>
            </a:lvl5pPr>
            <a:lvl6pPr marL="2286000" indent="0" rtl="0">
              <a:spcBef>
                <a:spcPts val="0"/>
              </a:spcBef>
              <a:buFont typeface="Arial"/>
              <a:buNone/>
              <a:defRPr sz="1600" b="1"/>
            </a:lvl6pPr>
            <a:lvl7pPr marL="2743200" indent="0" rtl="0">
              <a:spcBef>
                <a:spcPts val="0"/>
              </a:spcBef>
              <a:buFont typeface="Arial"/>
              <a:buNone/>
              <a:defRPr sz="1600" b="1"/>
            </a:lvl7pPr>
            <a:lvl8pPr marL="3200400" indent="0" rtl="0">
              <a:spcBef>
                <a:spcPts val="0"/>
              </a:spcBef>
              <a:buFont typeface="Arial"/>
              <a:buNone/>
              <a:defRPr sz="1600" b="1"/>
            </a:lvl8pPr>
            <a:lvl9pPr marL="3657600" indent="0" rtl="0">
              <a:spcBef>
                <a:spcPts val="0"/>
              </a:spcBef>
              <a:buFont typeface="Arial"/>
              <a:buNone/>
              <a:defRPr sz="1600" b="1"/>
            </a:lvl9pPr>
          </a:lstStyle>
          <a:p>
            <a:endParaRPr/>
          </a:p>
        </p:txBody>
      </p:sp>
      <p:sp>
        <p:nvSpPr>
          <p:cNvPr id="53" name="Shape 53"/>
          <p:cNvSpPr txBox="1">
            <a:spLocks noGrp="1"/>
          </p:cNvSpPr>
          <p:nvPr>
            <p:ph type="body" idx="4"/>
          </p:nvPr>
        </p:nvSpPr>
        <p:spPr>
          <a:xfrm>
            <a:off x="4754880" y="1828800"/>
            <a:ext cx="3931919" cy="2963465"/>
          </a:xfrm>
          <a:prstGeom prst="rect">
            <a:avLst/>
          </a:prstGeom>
          <a:noFill/>
          <a:ln>
            <a:noFill/>
          </a:ln>
        </p:spPr>
        <p:txBody>
          <a:bodyPr lIns="91425" tIns="91425" rIns="91425" bIns="91425" anchor="t" anchorCtr="0"/>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a:endParaRPr/>
          </a:p>
        </p:txBody>
      </p:sp>
      <p:sp>
        <p:nvSpPr>
          <p:cNvPr id="54" name="Shape 54"/>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55" name="Shape 55"/>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56" name="Shape 56"/>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cxnSp>
        <p:nvCxnSpPr>
          <p:cNvPr id="57" name="Shape 57"/>
          <p:cNvCxnSpPr/>
          <p:nvPr/>
        </p:nvCxnSpPr>
        <p:spPr>
          <a:xfrm rot="5400000">
            <a:off x="2806462" y="3034268"/>
            <a:ext cx="3531869" cy="793"/>
          </a:xfrm>
          <a:prstGeom prst="straightConnector1">
            <a:avLst/>
          </a:prstGeom>
          <a:noFill/>
          <a:ln w="19050" cap="flat" cmpd="sng">
            <a:solidFill>
              <a:schemeClr val="dk2"/>
            </a:solidFill>
            <a:prstDash val="solid"/>
            <a:round/>
            <a:headEnd type="none" w="med" len="med"/>
            <a:tailEnd type="none" w="med" len="med"/>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57200" y="594059"/>
            <a:ext cx="2139695" cy="946403"/>
          </a:xfrm>
          <a:prstGeom prst="rect">
            <a:avLst/>
          </a:prstGeom>
          <a:noFill/>
          <a:ln>
            <a:noFill/>
          </a:ln>
        </p:spPr>
        <p:txBody>
          <a:bodyPr lIns="91425" tIns="91425" rIns="91425" bIns="91425" anchor="b" anchorCtr="0"/>
          <a:lstStyle>
            <a:lvl1pPr algn="l" rtl="0">
              <a:spcBef>
                <a:spcPts val="0"/>
              </a:spcBef>
              <a:defRPr sz="2400" b="0"/>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0" name="Shape 60"/>
          <p:cNvSpPr txBox="1">
            <a:spLocks noGrp="1"/>
          </p:cNvSpPr>
          <p:nvPr>
            <p:ph type="body" idx="1"/>
          </p:nvPr>
        </p:nvSpPr>
        <p:spPr>
          <a:xfrm>
            <a:off x="2971800" y="594059"/>
            <a:ext cx="5714999" cy="4183379"/>
          </a:xfrm>
          <a:prstGeom prst="rect">
            <a:avLst/>
          </a:prstGeom>
          <a:noFill/>
          <a:ln>
            <a:noFill/>
          </a:ln>
        </p:spPr>
        <p:txBody>
          <a:bodyPr lIns="91425" tIns="91425" rIns="91425" bIns="91425" anchor="t" anchorCtr="0"/>
          <a:lstStyle>
            <a:lvl1pPr rtl="0">
              <a:spcBef>
                <a:spcPts val="0"/>
              </a:spcBef>
              <a:defRPr sz="3200"/>
            </a:lvl1pPr>
            <a:lvl2pPr rtl="0">
              <a:spcBef>
                <a:spcPts val="0"/>
              </a:spcBef>
              <a:defRPr sz="2800"/>
            </a:lvl2pPr>
            <a:lvl3pPr rtl="0">
              <a:spcBef>
                <a:spcPts val="0"/>
              </a:spcBef>
              <a:defRPr sz="2400"/>
            </a:lvl3pPr>
            <a:lvl4pPr rtl="0">
              <a:spcBef>
                <a:spcPts val="0"/>
              </a:spcBef>
              <a:defRPr sz="2000"/>
            </a:lvl4pPr>
            <a:lvl5pPr rtl="0">
              <a:spcBef>
                <a:spcPts val="0"/>
              </a:spcBef>
              <a:defRPr sz="2000"/>
            </a:lvl5pPr>
            <a:lvl6pPr rtl="0">
              <a:spcBef>
                <a:spcPts val="0"/>
              </a:spcBef>
              <a:defRPr sz="2000"/>
            </a:lvl6pPr>
            <a:lvl7pPr rtl="0">
              <a:spcBef>
                <a:spcPts val="0"/>
              </a:spcBef>
              <a:defRPr sz="2000"/>
            </a:lvl7pPr>
            <a:lvl8pPr rtl="0">
              <a:spcBef>
                <a:spcPts val="0"/>
              </a:spcBef>
              <a:defRPr sz="2000"/>
            </a:lvl8pPr>
            <a:lvl9pPr rtl="0">
              <a:spcBef>
                <a:spcPts val="0"/>
              </a:spcBef>
              <a:defRPr sz="2000"/>
            </a:lvl9pPr>
          </a:lstStyle>
          <a:p>
            <a:endParaRPr/>
          </a:p>
        </p:txBody>
      </p:sp>
      <p:sp>
        <p:nvSpPr>
          <p:cNvPr id="61" name="Shape 61"/>
          <p:cNvSpPr txBox="1">
            <a:spLocks noGrp="1"/>
          </p:cNvSpPr>
          <p:nvPr>
            <p:ph type="body" idx="2"/>
          </p:nvPr>
        </p:nvSpPr>
        <p:spPr>
          <a:xfrm>
            <a:off x="457200" y="1597913"/>
            <a:ext cx="2139695" cy="3182711"/>
          </a:xfrm>
          <a:prstGeom prst="rect">
            <a:avLst/>
          </a:prstGeom>
          <a:noFill/>
          <a:ln>
            <a:noFill/>
          </a:ln>
        </p:spPr>
        <p:txBody>
          <a:bodyPr lIns="91425" tIns="91425" rIns="91425" bIns="91425" anchor="t" anchorCtr="0"/>
          <a:lstStyle>
            <a:lvl1pPr marL="0" indent="0" rtl="0">
              <a:spcBef>
                <a:spcPts val="0"/>
              </a:spcBef>
              <a:buFont typeface="Arial"/>
              <a:buNone/>
              <a:defRPr sz="1400"/>
            </a:lvl1pPr>
            <a:lvl2pPr marL="457200" indent="0" rtl="0">
              <a:spcBef>
                <a:spcPts val="0"/>
              </a:spcBef>
              <a:buFont typeface="Arial"/>
              <a:buNone/>
              <a:defRPr sz="1200"/>
            </a:lvl2pPr>
            <a:lvl3pPr marL="914400" indent="0" rtl="0">
              <a:spcBef>
                <a:spcPts val="0"/>
              </a:spcBef>
              <a:buFont typeface="Arial"/>
              <a:buNone/>
              <a:defRPr sz="1000"/>
            </a:lvl3pPr>
            <a:lvl4pPr marL="1371600" indent="0" rtl="0">
              <a:spcBef>
                <a:spcPts val="0"/>
              </a:spcBef>
              <a:buFont typeface="Arial"/>
              <a:buNone/>
              <a:defRPr sz="900"/>
            </a:lvl4pPr>
            <a:lvl5pPr marL="1828800" indent="0" rtl="0">
              <a:spcBef>
                <a:spcPts val="0"/>
              </a:spcBef>
              <a:buFont typeface="Arial"/>
              <a:buNone/>
              <a:defRPr sz="900"/>
            </a:lvl5pPr>
            <a:lvl6pPr marL="2286000" indent="0" rtl="0">
              <a:spcBef>
                <a:spcPts val="0"/>
              </a:spcBef>
              <a:buFont typeface="Arial"/>
              <a:buNone/>
              <a:defRPr sz="900"/>
            </a:lvl6pPr>
            <a:lvl7pPr marL="2743200" indent="0" rtl="0">
              <a:spcBef>
                <a:spcPts val="0"/>
              </a:spcBef>
              <a:buFont typeface="Arial"/>
              <a:buNone/>
              <a:defRPr sz="900"/>
            </a:lvl7pPr>
            <a:lvl8pPr marL="3200400" indent="0" rtl="0">
              <a:spcBef>
                <a:spcPts val="0"/>
              </a:spcBef>
              <a:buFont typeface="Arial"/>
              <a:buNone/>
              <a:defRPr sz="900"/>
            </a:lvl8pPr>
            <a:lvl9pPr marL="3657600" indent="0" rtl="0">
              <a:spcBef>
                <a:spcPts val="0"/>
              </a:spcBef>
              <a:buFont typeface="Arial"/>
              <a:buNone/>
              <a:defRPr sz="900"/>
            </a:lvl9pPr>
          </a:lstStyle>
          <a:p>
            <a:endParaRPr/>
          </a:p>
        </p:txBody>
      </p:sp>
      <p:sp>
        <p:nvSpPr>
          <p:cNvPr id="62" name="Shape 62"/>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63" name="Shape 63"/>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64" name="Shape 64"/>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cxnSp>
        <p:nvCxnSpPr>
          <p:cNvPr id="65" name="Shape 65"/>
          <p:cNvCxnSpPr/>
          <p:nvPr/>
        </p:nvCxnSpPr>
        <p:spPr>
          <a:xfrm rot="5400000">
            <a:off x="684114" y="2684955"/>
            <a:ext cx="4183379" cy="1587"/>
          </a:xfrm>
          <a:prstGeom prst="straightConnector1">
            <a:avLst/>
          </a:prstGeom>
          <a:noFill/>
          <a:ln w="19050" cap="flat" cmpd="sng">
            <a:solidFill>
              <a:schemeClr val="dk2"/>
            </a:solidFill>
            <a:prstDash val="solid"/>
            <a:round/>
            <a:headEnd type="none" w="med" len="med"/>
            <a:tailEnd type="none" w="med" len="med"/>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457200" y="594359"/>
            <a:ext cx="2142679" cy="948689"/>
          </a:xfrm>
          <a:prstGeom prst="rect">
            <a:avLst/>
          </a:prstGeom>
          <a:noFill/>
          <a:ln>
            <a:noFill/>
          </a:ln>
        </p:spPr>
        <p:txBody>
          <a:bodyPr lIns="91425" tIns="91425" rIns="91425" bIns="91425" anchor="b" anchorCtr="0"/>
          <a:lstStyle>
            <a:lvl1pPr algn="l" rtl="0">
              <a:spcBef>
                <a:spcPts val="0"/>
              </a:spcBef>
              <a:defRPr sz="2400" b="0"/>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8" name="Shape 68"/>
          <p:cNvSpPr>
            <a:spLocks noGrp="1"/>
          </p:cNvSpPr>
          <p:nvPr>
            <p:ph type="pic" idx="2"/>
          </p:nvPr>
        </p:nvSpPr>
        <p:spPr>
          <a:xfrm>
            <a:off x="2858609" y="628650"/>
            <a:ext cx="5904389" cy="4125341"/>
          </a:xfrm>
          <a:prstGeom prst="rect">
            <a:avLst/>
          </a:prstGeom>
          <a:solidFill>
            <a:schemeClr val="lt2"/>
          </a:solidFill>
          <a:ln w="76200" cap="flat" cmpd="sng">
            <a:solidFill>
              <a:srgbClr val="FFFFFF"/>
            </a:solidFill>
            <a:prstDash val="solid"/>
            <a:miter/>
            <a:headEnd type="none" w="med" len="med"/>
            <a:tailEnd type="none" w="med" len="med"/>
          </a:ln>
        </p:spPr>
        <p:txBody>
          <a:bodyPr lIns="91425" tIns="91425" rIns="91425" bIns="91425" anchor="ctr" anchorCtr="0"/>
          <a:lstStyle>
            <a:lvl1pPr marL="0" marR="0" indent="0" algn="l" rtl="0">
              <a:spcBef>
                <a:spcPts val="0"/>
              </a:spcBef>
              <a:buClr>
                <a:srgbClr val="FFFFFF"/>
              </a:buClr>
              <a:buFont typeface="Arial"/>
              <a:buNone/>
              <a:defRPr sz="3200" b="0" i="0" u="none" strike="noStrike" cap="none" baseline="0">
                <a:solidFill>
                  <a:srgbClr val="FFFFFF"/>
                </a:solidFill>
                <a:latin typeface="Arial"/>
                <a:ea typeface="Arial"/>
                <a:cs typeface="Arial"/>
                <a:sym typeface="Arial"/>
              </a:defRPr>
            </a:lvl1pPr>
            <a:lvl2pPr marL="457200" marR="0" indent="0" algn="l" rtl="0">
              <a:spcBef>
                <a:spcPts val="0"/>
              </a:spcBef>
              <a:buClr>
                <a:schemeClr val="dk1"/>
              </a:buClr>
              <a:buFont typeface="Arial"/>
              <a:buNone/>
              <a:defRPr sz="2800" b="0" i="0" u="none" strike="noStrike" cap="none" baseline="0">
                <a:solidFill>
                  <a:schemeClr val="dk1"/>
                </a:solidFill>
                <a:latin typeface="Arial"/>
                <a:ea typeface="Arial"/>
                <a:cs typeface="Arial"/>
                <a:sym typeface="Arial"/>
              </a:defRPr>
            </a:lvl2pPr>
            <a:lvl3pPr marL="914400" marR="0" indent="0" algn="l" rtl="0">
              <a:spcBef>
                <a:spcPts val="0"/>
              </a:spcBef>
              <a:buClr>
                <a:schemeClr val="dk1"/>
              </a:buClr>
              <a:buFont typeface="Arial"/>
              <a:buNone/>
              <a:defRPr sz="2400" b="0" i="0" u="none" strike="noStrike" cap="none" baseline="0">
                <a:solidFill>
                  <a:schemeClr val="dk1"/>
                </a:solidFill>
                <a:latin typeface="Arial"/>
                <a:ea typeface="Arial"/>
                <a:cs typeface="Arial"/>
                <a:sym typeface="Arial"/>
              </a:defRPr>
            </a:lvl3pPr>
            <a:lvl4pPr marL="13716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4pPr>
            <a:lvl5pPr marL="18288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5pPr>
            <a:lvl6pPr marL="22860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6pPr>
            <a:lvl7pPr marL="27432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7pPr>
            <a:lvl8pPr marL="32004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8pPr>
            <a:lvl9pPr marL="3657600" marR="0" indent="0" algn="l" rtl="0">
              <a:spcBef>
                <a:spcPts val="0"/>
              </a:spcBef>
              <a:buClr>
                <a:schemeClr val="dk1"/>
              </a:buClr>
              <a:buFont typeface="Arial"/>
              <a:buNone/>
              <a:defRPr sz="2000" b="0" i="0" u="none" strike="noStrike" cap="none" baseline="0">
                <a:solidFill>
                  <a:schemeClr val="dk1"/>
                </a:solidFill>
                <a:latin typeface="Arial"/>
                <a:ea typeface="Arial"/>
                <a:cs typeface="Arial"/>
                <a:sym typeface="Arial"/>
              </a:defRPr>
            </a:lvl9pPr>
          </a:lstStyle>
          <a:p>
            <a:endParaRPr/>
          </a:p>
        </p:txBody>
      </p:sp>
      <p:sp>
        <p:nvSpPr>
          <p:cNvPr id="69" name="Shape 69"/>
          <p:cNvSpPr txBox="1">
            <a:spLocks noGrp="1"/>
          </p:cNvSpPr>
          <p:nvPr>
            <p:ph type="body" idx="1"/>
          </p:nvPr>
        </p:nvSpPr>
        <p:spPr>
          <a:xfrm>
            <a:off x="457200" y="1600200"/>
            <a:ext cx="2139695" cy="3182111"/>
          </a:xfrm>
          <a:prstGeom prst="rect">
            <a:avLst/>
          </a:prstGeom>
          <a:noFill/>
          <a:ln>
            <a:noFill/>
          </a:ln>
        </p:spPr>
        <p:txBody>
          <a:bodyPr lIns="91425" tIns="91425" rIns="91425" bIns="91425" anchor="t" anchorCtr="0"/>
          <a:lstStyle>
            <a:lvl1pPr marL="0" indent="0" rtl="0">
              <a:spcBef>
                <a:spcPts val="0"/>
              </a:spcBef>
              <a:buFont typeface="Arial"/>
              <a:buNone/>
              <a:defRPr sz="1400"/>
            </a:lvl1pPr>
            <a:lvl2pPr marL="457200" indent="0" rtl="0">
              <a:spcBef>
                <a:spcPts val="0"/>
              </a:spcBef>
              <a:buFont typeface="Arial"/>
              <a:buNone/>
              <a:defRPr sz="1200"/>
            </a:lvl2pPr>
            <a:lvl3pPr marL="914400" indent="0" rtl="0">
              <a:spcBef>
                <a:spcPts val="0"/>
              </a:spcBef>
              <a:buFont typeface="Arial"/>
              <a:buNone/>
              <a:defRPr sz="1000"/>
            </a:lvl3pPr>
            <a:lvl4pPr marL="1371600" indent="0" rtl="0">
              <a:spcBef>
                <a:spcPts val="0"/>
              </a:spcBef>
              <a:buFont typeface="Arial"/>
              <a:buNone/>
              <a:defRPr sz="900"/>
            </a:lvl4pPr>
            <a:lvl5pPr marL="1828800" indent="0" rtl="0">
              <a:spcBef>
                <a:spcPts val="0"/>
              </a:spcBef>
              <a:buFont typeface="Arial"/>
              <a:buNone/>
              <a:defRPr sz="900"/>
            </a:lvl5pPr>
            <a:lvl6pPr marL="2286000" indent="0" rtl="0">
              <a:spcBef>
                <a:spcPts val="0"/>
              </a:spcBef>
              <a:buFont typeface="Arial"/>
              <a:buNone/>
              <a:defRPr sz="900"/>
            </a:lvl6pPr>
            <a:lvl7pPr marL="2743200" indent="0" rtl="0">
              <a:spcBef>
                <a:spcPts val="0"/>
              </a:spcBef>
              <a:buFont typeface="Arial"/>
              <a:buNone/>
              <a:defRPr sz="900"/>
            </a:lvl7pPr>
            <a:lvl8pPr marL="3200400" indent="0" rtl="0">
              <a:spcBef>
                <a:spcPts val="0"/>
              </a:spcBef>
              <a:buFont typeface="Arial"/>
              <a:buNone/>
              <a:defRPr sz="900"/>
            </a:lvl8pPr>
            <a:lvl9pPr marL="3657600" indent="0" rtl="0">
              <a:spcBef>
                <a:spcPts val="0"/>
              </a:spcBef>
              <a:buFont typeface="Arial"/>
              <a:buNone/>
              <a:defRPr sz="900"/>
            </a:lvl9pPr>
          </a:lstStyle>
          <a:p>
            <a:endParaRPr/>
          </a:p>
        </p:txBody>
      </p:sp>
      <p:sp>
        <p:nvSpPr>
          <p:cNvPr id="70" name="Shape 70"/>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71" name="Shape 71"/>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72" name="Shape 72"/>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p:nvPr/>
        </p:nvSpPr>
        <p:spPr>
          <a:xfrm>
            <a:off x="0" y="165589"/>
            <a:ext cx="9144000" cy="17144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6" name="Shape 6"/>
          <p:cNvSpPr txBox="1">
            <a:spLocks noGrp="1"/>
          </p:cNvSpPr>
          <p:nvPr>
            <p:ph type="title"/>
          </p:nvPr>
        </p:nvSpPr>
        <p:spPr>
          <a:xfrm>
            <a:off x="457200" y="400050"/>
            <a:ext cx="8229600" cy="742949"/>
          </a:xfrm>
          <a:prstGeom prst="rect">
            <a:avLst/>
          </a:prstGeom>
          <a:noFill/>
          <a:ln>
            <a:noFill/>
          </a:ln>
        </p:spPr>
        <p:txBody>
          <a:bodyPr lIns="91425" tIns="91425" rIns="91425" bIns="91425" anchor="ctr" anchorCtr="0"/>
          <a:lstStyle>
            <a:lvl1pPr marL="0" marR="0" indent="0" algn="l" rtl="0">
              <a:spcBef>
                <a:spcPts val="0"/>
              </a:spcBef>
              <a:buClr>
                <a:schemeClr val="dk2"/>
              </a:buClr>
              <a:buFont typeface="Arial"/>
              <a:buNone/>
              <a:defRPr sz="4000" b="0" i="0" u="none" strike="noStrike" cap="none" baseline="0">
                <a:solidFill>
                  <a:schemeClr val="dk2"/>
                </a:solidFill>
                <a:latin typeface="Arial"/>
                <a:ea typeface="Arial"/>
                <a:cs typeface="Arial"/>
                <a:sym typeface="Arial"/>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7" name="Shape 7"/>
          <p:cNvSpPr txBox="1">
            <a:spLocks noGrp="1"/>
          </p:cNvSpPr>
          <p:nvPr>
            <p:ph type="body" idx="1"/>
          </p:nvPr>
        </p:nvSpPr>
        <p:spPr>
          <a:xfrm>
            <a:off x="457200" y="1200150"/>
            <a:ext cx="8229600" cy="3657600"/>
          </a:xfrm>
          <a:prstGeom prst="rect">
            <a:avLst/>
          </a:prstGeom>
          <a:noFill/>
          <a:ln>
            <a:noFill/>
          </a:ln>
        </p:spPr>
        <p:txBody>
          <a:bodyPr lIns="91425" tIns="91425" rIns="91425" bIns="91425" anchor="t" anchorCtr="0"/>
          <a:lstStyle>
            <a:lvl1pPr marL="182880" marR="0" indent="-53339" algn="l" rtl="0">
              <a:spcBef>
                <a:spcPts val="480"/>
              </a:spcBef>
              <a:buClr>
                <a:schemeClr val="accent1"/>
              </a:buClr>
              <a:buFont typeface="Arial"/>
              <a:buChar char="•"/>
              <a:defRPr sz="2400" b="0" i="0" u="none" strike="noStrike" cap="none" baseline="0">
                <a:solidFill>
                  <a:schemeClr val="dk1"/>
                </a:solidFill>
                <a:latin typeface="Arial"/>
                <a:ea typeface="Arial"/>
                <a:cs typeface="Arial"/>
                <a:sym typeface="Arial"/>
              </a:defRPr>
            </a:lvl1pPr>
            <a:lvl2pPr marL="457200" marR="0" indent="-82550" algn="l" rtl="0">
              <a:spcBef>
                <a:spcPts val="400"/>
              </a:spcBef>
              <a:buClr>
                <a:schemeClr val="accent1"/>
              </a:buClr>
              <a:buFont typeface="Arial"/>
              <a:buChar char="•"/>
              <a:defRPr sz="2000" b="0" i="0" u="none" strike="noStrike" cap="none" baseline="0">
                <a:solidFill>
                  <a:schemeClr val="dk1"/>
                </a:solidFill>
                <a:latin typeface="Arial"/>
                <a:ea typeface="Arial"/>
                <a:cs typeface="Arial"/>
                <a:sym typeface="Arial"/>
              </a:defRPr>
            </a:lvl2pPr>
            <a:lvl3pPr marL="731520" marR="0" indent="-82550" algn="l" rtl="0">
              <a:spcBef>
                <a:spcPts val="360"/>
              </a:spcBef>
              <a:buClr>
                <a:schemeClr val="accent1"/>
              </a:buClr>
              <a:buFont typeface="Arial"/>
              <a:buChar char="•"/>
              <a:defRPr sz="1800" b="0" i="0" u="none" strike="noStrike" cap="none" baseline="0">
                <a:solidFill>
                  <a:schemeClr val="dk1"/>
                </a:solidFill>
                <a:latin typeface="Arial"/>
                <a:ea typeface="Arial"/>
                <a:cs typeface="Arial"/>
                <a:sym typeface="Arial"/>
              </a:defRPr>
            </a:lvl3pPr>
            <a:lvl4pPr marL="1005839" marR="0" indent="-91439" algn="l" rtl="0">
              <a:spcBef>
                <a:spcPts val="320"/>
              </a:spcBef>
              <a:buClr>
                <a:schemeClr val="accent1"/>
              </a:buClr>
              <a:buFont typeface="Arial"/>
              <a:buChar char="•"/>
              <a:defRPr sz="1600" b="0" i="0" u="none" strike="noStrike" cap="none" baseline="0">
                <a:solidFill>
                  <a:schemeClr val="dk1"/>
                </a:solidFill>
                <a:latin typeface="Arial"/>
                <a:ea typeface="Arial"/>
                <a:cs typeface="Arial"/>
                <a:sym typeface="Arial"/>
              </a:defRPr>
            </a:lvl4pPr>
            <a:lvl5pPr marL="1188720" marR="0" indent="-58419" algn="l" rtl="0">
              <a:spcBef>
                <a:spcPts val="280"/>
              </a:spcBef>
              <a:buClr>
                <a:schemeClr val="accent1"/>
              </a:buClr>
              <a:buFont typeface="Arial"/>
              <a:buChar char="•"/>
              <a:defRPr sz="1400" b="0" i="0" u="none" strike="noStrike" cap="none" baseline="0">
                <a:solidFill>
                  <a:schemeClr val="dk1"/>
                </a:solidFill>
                <a:latin typeface="Arial"/>
                <a:ea typeface="Arial"/>
                <a:cs typeface="Arial"/>
                <a:sym typeface="Arial"/>
              </a:defRPr>
            </a:lvl5pPr>
            <a:lvl6pPr marL="1371600" marR="0" indent="-107950" algn="l" rtl="0">
              <a:spcBef>
                <a:spcPts val="260"/>
              </a:spcBef>
              <a:buClr>
                <a:schemeClr val="accent1"/>
              </a:buClr>
              <a:buFont typeface="Arial"/>
              <a:buChar char="•"/>
              <a:defRPr sz="1300" b="0" i="0" u="none" strike="noStrike" cap="none" baseline="0">
                <a:solidFill>
                  <a:schemeClr val="dk1"/>
                </a:solidFill>
                <a:latin typeface="Arial"/>
                <a:ea typeface="Arial"/>
                <a:cs typeface="Arial"/>
                <a:sym typeface="Arial"/>
              </a:defRPr>
            </a:lvl6pPr>
            <a:lvl7pPr marL="1554480" marR="0" indent="-100330" algn="l" rtl="0">
              <a:spcBef>
                <a:spcPts val="260"/>
              </a:spcBef>
              <a:buClr>
                <a:schemeClr val="accent1"/>
              </a:buClr>
              <a:buFont typeface="Arial"/>
              <a:buChar char="•"/>
              <a:defRPr sz="1300" b="0" i="0" u="none" strike="noStrike" cap="none" baseline="0">
                <a:solidFill>
                  <a:schemeClr val="dk1"/>
                </a:solidFill>
                <a:latin typeface="Arial"/>
                <a:ea typeface="Arial"/>
                <a:cs typeface="Arial"/>
                <a:sym typeface="Arial"/>
              </a:defRPr>
            </a:lvl7pPr>
            <a:lvl8pPr marL="1737360" marR="0" indent="-105410" algn="l" rtl="0">
              <a:spcBef>
                <a:spcPts val="260"/>
              </a:spcBef>
              <a:buClr>
                <a:schemeClr val="accent1"/>
              </a:buClr>
              <a:buFont typeface="Arial"/>
              <a:buChar char="•"/>
              <a:defRPr sz="1300" b="0" i="0" u="none" strike="noStrike" cap="none" baseline="0">
                <a:solidFill>
                  <a:schemeClr val="dk1"/>
                </a:solidFill>
                <a:latin typeface="Arial"/>
                <a:ea typeface="Arial"/>
                <a:cs typeface="Arial"/>
                <a:sym typeface="Arial"/>
              </a:defRPr>
            </a:lvl8pPr>
            <a:lvl9pPr marL="1920240" marR="0" indent="-110489" algn="l" rtl="0">
              <a:spcBef>
                <a:spcPts val="260"/>
              </a:spcBef>
              <a:buClr>
                <a:schemeClr val="accent1"/>
              </a:buClr>
              <a:buFont typeface="Arial"/>
              <a:buChar char="•"/>
              <a:defRPr sz="1300" b="0" i="0" u="none" strike="noStrike" cap="none" baseline="0">
                <a:solidFill>
                  <a:schemeClr val="dk1"/>
                </a:solidFill>
                <a:latin typeface="Arial"/>
                <a:ea typeface="Arial"/>
                <a:cs typeface="Arial"/>
                <a:sym typeface="Arial"/>
              </a:defRPr>
            </a:lvl9pPr>
          </a:lstStyle>
          <a:p>
            <a:endParaRPr/>
          </a:p>
        </p:txBody>
      </p:sp>
      <p:sp>
        <p:nvSpPr>
          <p:cNvPr id="8" name="Shape 8"/>
          <p:cNvSpPr/>
          <p:nvPr/>
        </p:nvSpPr>
        <p:spPr>
          <a:xfrm>
            <a:off x="0" y="0"/>
            <a:ext cx="9144000" cy="27431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9" name="Shape 9"/>
          <p:cNvSpPr txBox="1">
            <a:spLocks noGrp="1"/>
          </p:cNvSpPr>
          <p:nvPr>
            <p:ph type="dt" idx="10"/>
          </p:nvPr>
        </p:nvSpPr>
        <p:spPr>
          <a:xfrm>
            <a:off x="457200" y="13716"/>
            <a:ext cx="2895600" cy="246887"/>
          </a:xfrm>
          <a:prstGeom prst="rect">
            <a:avLst/>
          </a:prstGeom>
          <a:noFill/>
          <a:ln>
            <a:noFill/>
          </a:ln>
        </p:spPr>
        <p:txBody>
          <a:bodyPr lIns="91425" tIns="91425" rIns="91425" bIns="91425" anchor="ctr" anchorCtr="0"/>
          <a:lstStyle>
            <a:lvl1pPr marL="0" marR="0" indent="0" algn="l"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10" name="Shape 10"/>
          <p:cNvSpPr txBox="1">
            <a:spLocks noGrp="1"/>
          </p:cNvSpPr>
          <p:nvPr>
            <p:ph type="ftr" idx="11"/>
          </p:nvPr>
        </p:nvSpPr>
        <p:spPr>
          <a:xfrm>
            <a:off x="3429000" y="13716"/>
            <a:ext cx="4114800" cy="246887"/>
          </a:xfrm>
          <a:prstGeom prst="rect">
            <a:avLst/>
          </a:prstGeom>
          <a:noFill/>
          <a:ln>
            <a:noFill/>
          </a:ln>
        </p:spPr>
        <p:txBody>
          <a:bodyPr lIns="91425" tIns="91425" rIns="91425" bIns="91425" anchor="ctr" anchorCtr="0"/>
          <a:lstStyle>
            <a:lvl1pPr marL="0" marR="0" indent="0" algn="ctr" rtl="0">
              <a:spcBef>
                <a:spcPts val="0"/>
              </a:spcBef>
              <a:defRPr sz="1200" b="0" i="0" u="none" strike="noStrike" cap="none" baseline="0">
                <a:solidFill>
                  <a:srgbClr val="FFFFFF"/>
                </a:solidFill>
                <a:latin typeface="Arial"/>
                <a:ea typeface="Arial"/>
                <a:cs typeface="Arial"/>
                <a:sym typeface="Arial"/>
              </a:defRPr>
            </a:lvl1pPr>
            <a:lvl2pPr marL="457200" marR="0" indent="0" algn="l" rtl="0">
              <a:spcBef>
                <a:spcPts val="0"/>
              </a:spcBef>
              <a:defRPr sz="1800" b="0" i="0" u="none" strike="noStrike" cap="none" baseline="0">
                <a:solidFill>
                  <a:schemeClr val="dk1"/>
                </a:solidFill>
                <a:latin typeface="Arial"/>
                <a:ea typeface="Arial"/>
                <a:cs typeface="Arial"/>
                <a:sym typeface="Arial"/>
              </a:defRPr>
            </a:lvl2pPr>
            <a:lvl3pPr marL="914400" marR="0" indent="0" algn="l" rtl="0">
              <a:spcBef>
                <a:spcPts val="0"/>
              </a:spcBef>
              <a:defRPr sz="1800" b="0" i="0" u="none" strike="noStrike" cap="none" baseline="0">
                <a:solidFill>
                  <a:schemeClr val="dk1"/>
                </a:solidFill>
                <a:latin typeface="Arial"/>
                <a:ea typeface="Arial"/>
                <a:cs typeface="Arial"/>
                <a:sym typeface="Arial"/>
              </a:defRPr>
            </a:lvl3pPr>
            <a:lvl4pPr marL="1371600" marR="0" indent="0" algn="l" rtl="0">
              <a:spcBef>
                <a:spcPts val="0"/>
              </a:spcBef>
              <a:defRPr sz="1800" b="0" i="0" u="none" strike="noStrike" cap="none" baseline="0">
                <a:solidFill>
                  <a:schemeClr val="dk1"/>
                </a:solidFill>
                <a:latin typeface="Arial"/>
                <a:ea typeface="Arial"/>
                <a:cs typeface="Arial"/>
                <a:sym typeface="Arial"/>
              </a:defRPr>
            </a:lvl4pPr>
            <a:lvl5pPr marL="1828800" marR="0" indent="0" algn="l" rtl="0">
              <a:spcBef>
                <a:spcPts val="0"/>
              </a:spcBef>
              <a:defRPr sz="1800" b="0" i="0" u="none" strike="noStrike" cap="none" baseline="0">
                <a:solidFill>
                  <a:schemeClr val="dk1"/>
                </a:solidFill>
                <a:latin typeface="Arial"/>
                <a:ea typeface="Arial"/>
                <a:cs typeface="Arial"/>
                <a:sym typeface="Arial"/>
              </a:defRPr>
            </a:lvl5pPr>
            <a:lvl6pPr marL="2286000" marR="0" indent="0" algn="l" rtl="0">
              <a:spcBef>
                <a:spcPts val="0"/>
              </a:spcBef>
              <a:defRPr sz="1800" b="0" i="0" u="none" strike="noStrike" cap="none" baseline="0">
                <a:solidFill>
                  <a:schemeClr val="dk1"/>
                </a:solidFill>
                <a:latin typeface="Arial"/>
                <a:ea typeface="Arial"/>
                <a:cs typeface="Arial"/>
                <a:sym typeface="Arial"/>
              </a:defRPr>
            </a:lvl6pPr>
            <a:lvl7pPr marL="2743200" marR="0" indent="0" algn="l" rtl="0">
              <a:spcBef>
                <a:spcPts val="0"/>
              </a:spcBef>
              <a:defRPr sz="1800" b="0" i="0" u="none" strike="noStrike" cap="none" baseline="0">
                <a:solidFill>
                  <a:schemeClr val="dk1"/>
                </a:solidFill>
                <a:latin typeface="Arial"/>
                <a:ea typeface="Arial"/>
                <a:cs typeface="Arial"/>
                <a:sym typeface="Arial"/>
              </a:defRPr>
            </a:lvl7pPr>
            <a:lvl8pPr marL="3200400" marR="0" indent="0" algn="l" rtl="0">
              <a:spcBef>
                <a:spcPts val="0"/>
              </a:spcBef>
              <a:defRPr sz="1800" b="0" i="0" u="none" strike="noStrike" cap="none" baseline="0">
                <a:solidFill>
                  <a:schemeClr val="dk1"/>
                </a:solidFill>
                <a:latin typeface="Arial"/>
                <a:ea typeface="Arial"/>
                <a:cs typeface="Arial"/>
                <a:sym typeface="Arial"/>
              </a:defRPr>
            </a:lvl8pPr>
            <a:lvl9pPr marL="3657600" marR="0" indent="0" algn="l" rtl="0">
              <a:spcBef>
                <a:spcPts val="0"/>
              </a:spcBef>
              <a:defRPr sz="1800" b="0" i="0" u="none" strike="noStrike" cap="none" baseline="0">
                <a:solidFill>
                  <a:schemeClr val="dk1"/>
                </a:solidFill>
                <a:latin typeface="Arial"/>
                <a:ea typeface="Arial"/>
                <a:cs typeface="Arial"/>
                <a:sym typeface="Arial"/>
              </a:defRPr>
            </a:lvl9pPr>
          </a:lstStyle>
          <a:p>
            <a:endParaRPr/>
          </a:p>
        </p:txBody>
      </p:sp>
      <p:sp>
        <p:nvSpPr>
          <p:cNvPr id="11" name="Shape 11"/>
          <p:cNvSpPr txBox="1">
            <a:spLocks noGrp="1"/>
          </p:cNvSpPr>
          <p:nvPr>
            <p:ph type="sldNum" idx="12"/>
          </p:nvPr>
        </p:nvSpPr>
        <p:spPr>
          <a:xfrm>
            <a:off x="7620000" y="13716"/>
            <a:ext cx="1066799" cy="246887"/>
          </a:xfrm>
          <a:prstGeom prst="rect">
            <a:avLst/>
          </a:prstGeom>
          <a:noFill/>
          <a:ln>
            <a:noFill/>
          </a:ln>
        </p:spPr>
        <p:txBody>
          <a:bodyPr lIns="91425" tIns="45700" rIns="91425" bIns="45700" anchor="ctr" anchorCtr="0">
            <a:noAutofit/>
          </a:bodyPr>
          <a:lstStyle/>
          <a:p>
            <a:pPr marL="0" marR="0" lvl="0" indent="0" algn="l" rtl="0">
              <a:spcBef>
                <a:spcPts val="0"/>
              </a:spcBef>
              <a:buSzPct val="25000"/>
              <a:buNone/>
            </a:pPr>
            <a:fld id="{00000000-1234-1234-1234-123412341234}" type="slidenum">
              <a:rPr lang="en" sz="1400" b="1" i="0" u="none" strike="noStrike" cap="none" baseline="0">
                <a:solidFill>
                  <a:srgbClr val="FFFFFF"/>
                </a:solidFill>
                <a:latin typeface="Arial"/>
                <a:ea typeface="Arial"/>
                <a:cs typeface="Arial"/>
                <a:sym typeface="Arial"/>
              </a:rPr>
              <a:t>‹#›</a:t>
            </a:fld>
            <a:endParaRPr lang="en" sz="1400" b="1" i="0" u="none" strike="noStrike" cap="none" baseline="0">
              <a:solidFill>
                <a:srgbClr val="FFFFFF"/>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a:off x="311700" y="445025"/>
            <a:ext cx="8520599" cy="572699"/>
          </a:xfrm>
          <a:prstGeom prst="rect">
            <a:avLst/>
          </a:prstGeom>
          <a:noFill/>
          <a:ln>
            <a:noFill/>
          </a:ln>
        </p:spPr>
        <p:txBody>
          <a:bodyPr lIns="91425" tIns="91425" rIns="91425" bIns="91425" anchor="t" anchorCtr="0"/>
          <a:lstStyle>
            <a:lvl1pPr>
              <a:spcBef>
                <a:spcPts val="0"/>
              </a:spcBef>
              <a:buClr>
                <a:schemeClr val="dk1"/>
              </a:buClr>
              <a:buSzPct val="100000"/>
              <a:buNone/>
              <a:defRPr sz="2800">
                <a:solidFill>
                  <a:schemeClr val="dk1"/>
                </a:solidFill>
              </a:defRPr>
            </a:lvl1pPr>
            <a:lvl2pPr>
              <a:spcBef>
                <a:spcPts val="0"/>
              </a:spcBef>
              <a:buClr>
                <a:schemeClr val="dk1"/>
              </a:buClr>
              <a:buSzPct val="100000"/>
              <a:buNone/>
              <a:defRPr sz="2800">
                <a:solidFill>
                  <a:schemeClr val="dk1"/>
                </a:solidFill>
              </a:defRPr>
            </a:lvl2pPr>
            <a:lvl3pPr>
              <a:spcBef>
                <a:spcPts val="0"/>
              </a:spcBef>
              <a:buClr>
                <a:schemeClr val="dk1"/>
              </a:buClr>
              <a:buSzPct val="100000"/>
              <a:buNone/>
              <a:defRPr sz="2800">
                <a:solidFill>
                  <a:schemeClr val="dk1"/>
                </a:solidFill>
              </a:defRPr>
            </a:lvl3pPr>
            <a:lvl4pPr>
              <a:spcBef>
                <a:spcPts val="0"/>
              </a:spcBef>
              <a:buClr>
                <a:schemeClr val="dk1"/>
              </a:buClr>
              <a:buSzPct val="100000"/>
              <a:buNone/>
              <a:defRPr sz="2800">
                <a:solidFill>
                  <a:schemeClr val="dk1"/>
                </a:solidFill>
              </a:defRPr>
            </a:lvl4pPr>
            <a:lvl5pPr>
              <a:spcBef>
                <a:spcPts val="0"/>
              </a:spcBef>
              <a:buClr>
                <a:schemeClr val="dk1"/>
              </a:buClr>
              <a:buSzPct val="100000"/>
              <a:buNone/>
              <a:defRPr sz="2800">
                <a:solidFill>
                  <a:schemeClr val="dk1"/>
                </a:solidFill>
              </a:defRPr>
            </a:lvl5pPr>
            <a:lvl6pPr>
              <a:spcBef>
                <a:spcPts val="0"/>
              </a:spcBef>
              <a:buClr>
                <a:schemeClr val="dk1"/>
              </a:buClr>
              <a:buSzPct val="100000"/>
              <a:buNone/>
              <a:defRPr sz="2800">
                <a:solidFill>
                  <a:schemeClr val="dk1"/>
                </a:solidFill>
              </a:defRPr>
            </a:lvl6pPr>
            <a:lvl7pPr>
              <a:spcBef>
                <a:spcPts val="0"/>
              </a:spcBef>
              <a:buClr>
                <a:schemeClr val="dk1"/>
              </a:buClr>
              <a:buSzPct val="100000"/>
              <a:buNone/>
              <a:defRPr sz="2800">
                <a:solidFill>
                  <a:schemeClr val="dk1"/>
                </a:solidFill>
              </a:defRPr>
            </a:lvl7pPr>
            <a:lvl8pPr>
              <a:spcBef>
                <a:spcPts val="0"/>
              </a:spcBef>
              <a:buClr>
                <a:schemeClr val="dk1"/>
              </a:buClr>
              <a:buSzPct val="100000"/>
              <a:buNone/>
              <a:defRPr sz="2800">
                <a:solidFill>
                  <a:schemeClr val="dk1"/>
                </a:solidFill>
              </a:defRPr>
            </a:lvl8pPr>
            <a:lvl9pPr>
              <a:spcBef>
                <a:spcPts val="0"/>
              </a:spcBef>
              <a:buClr>
                <a:schemeClr val="dk1"/>
              </a:buClr>
              <a:buSzPct val="100000"/>
              <a:buNone/>
              <a:defRPr sz="2800">
                <a:solidFill>
                  <a:schemeClr val="dk1"/>
                </a:solidFill>
              </a:defRPr>
            </a:lvl9pPr>
          </a:lstStyle>
          <a:p>
            <a:endParaRPr/>
          </a:p>
        </p:txBody>
      </p:sp>
      <p:sp>
        <p:nvSpPr>
          <p:cNvPr id="202" name="Shape 202"/>
          <p:cNvSpPr txBox="1">
            <a:spLocks noGrp="1"/>
          </p:cNvSpPr>
          <p:nvPr>
            <p:ph type="body" idx="1"/>
          </p:nvPr>
        </p:nvSpPr>
        <p:spPr>
          <a:xfrm>
            <a:off x="311700" y="1152475"/>
            <a:ext cx="8520599" cy="3416400"/>
          </a:xfrm>
          <a:prstGeom prst="rect">
            <a:avLst/>
          </a:prstGeom>
          <a:noFill/>
          <a:ln>
            <a:noFill/>
          </a:ln>
        </p:spPr>
        <p:txBody>
          <a:bodyPr lIns="91425" tIns="91425" rIns="91425" bIns="91425" anchor="t" anchorCtr="0"/>
          <a:lstStyle>
            <a:lvl1pPr>
              <a:lnSpc>
                <a:spcPct val="115000"/>
              </a:lnSpc>
              <a:spcBef>
                <a:spcPts val="0"/>
              </a:spcBef>
              <a:spcAft>
                <a:spcPts val="1600"/>
              </a:spcAft>
              <a:buClr>
                <a:schemeClr val="dk2"/>
              </a:buClr>
              <a:buSzPct val="100000"/>
              <a:defRPr sz="1800">
                <a:solidFill>
                  <a:schemeClr val="dk2"/>
                </a:solidFill>
              </a:defRPr>
            </a:lvl1pPr>
            <a:lvl2pPr>
              <a:lnSpc>
                <a:spcPct val="115000"/>
              </a:lnSpc>
              <a:spcBef>
                <a:spcPts val="0"/>
              </a:spcBef>
              <a:spcAft>
                <a:spcPts val="1600"/>
              </a:spcAft>
              <a:buClr>
                <a:schemeClr val="dk2"/>
              </a:buClr>
              <a:defRPr>
                <a:solidFill>
                  <a:schemeClr val="dk2"/>
                </a:solidFill>
              </a:defRPr>
            </a:lvl2pPr>
            <a:lvl3pPr>
              <a:lnSpc>
                <a:spcPct val="115000"/>
              </a:lnSpc>
              <a:spcBef>
                <a:spcPts val="0"/>
              </a:spcBef>
              <a:spcAft>
                <a:spcPts val="1600"/>
              </a:spcAft>
              <a:buClr>
                <a:schemeClr val="dk2"/>
              </a:buClr>
              <a:defRPr>
                <a:solidFill>
                  <a:schemeClr val="dk2"/>
                </a:solidFill>
              </a:defRPr>
            </a:lvl3pPr>
            <a:lvl4pPr>
              <a:lnSpc>
                <a:spcPct val="115000"/>
              </a:lnSpc>
              <a:spcBef>
                <a:spcPts val="0"/>
              </a:spcBef>
              <a:spcAft>
                <a:spcPts val="1600"/>
              </a:spcAft>
              <a:buClr>
                <a:schemeClr val="dk2"/>
              </a:buClr>
              <a:defRPr>
                <a:solidFill>
                  <a:schemeClr val="dk2"/>
                </a:solidFill>
              </a:defRPr>
            </a:lvl4pPr>
            <a:lvl5pPr>
              <a:lnSpc>
                <a:spcPct val="115000"/>
              </a:lnSpc>
              <a:spcBef>
                <a:spcPts val="0"/>
              </a:spcBef>
              <a:spcAft>
                <a:spcPts val="1600"/>
              </a:spcAft>
              <a:buClr>
                <a:schemeClr val="dk2"/>
              </a:buClr>
              <a:defRPr>
                <a:solidFill>
                  <a:schemeClr val="dk2"/>
                </a:solidFill>
              </a:defRPr>
            </a:lvl5pPr>
            <a:lvl6pPr>
              <a:lnSpc>
                <a:spcPct val="115000"/>
              </a:lnSpc>
              <a:spcBef>
                <a:spcPts val="0"/>
              </a:spcBef>
              <a:spcAft>
                <a:spcPts val="1600"/>
              </a:spcAft>
              <a:buClr>
                <a:schemeClr val="dk2"/>
              </a:buClr>
              <a:defRPr>
                <a:solidFill>
                  <a:schemeClr val="dk2"/>
                </a:solidFill>
              </a:defRPr>
            </a:lvl6pPr>
            <a:lvl7pPr>
              <a:lnSpc>
                <a:spcPct val="115000"/>
              </a:lnSpc>
              <a:spcBef>
                <a:spcPts val="0"/>
              </a:spcBef>
              <a:spcAft>
                <a:spcPts val="1600"/>
              </a:spcAft>
              <a:buClr>
                <a:schemeClr val="dk2"/>
              </a:buClr>
              <a:defRPr>
                <a:solidFill>
                  <a:schemeClr val="dk2"/>
                </a:solidFill>
              </a:defRPr>
            </a:lvl7pPr>
            <a:lvl8pPr>
              <a:lnSpc>
                <a:spcPct val="115000"/>
              </a:lnSpc>
              <a:spcBef>
                <a:spcPts val="0"/>
              </a:spcBef>
              <a:spcAft>
                <a:spcPts val="1600"/>
              </a:spcAft>
              <a:buClr>
                <a:schemeClr val="dk2"/>
              </a:buClr>
              <a:defRPr>
                <a:solidFill>
                  <a:schemeClr val="dk2"/>
                </a:solidFill>
              </a:defRPr>
            </a:lvl8pPr>
            <a:lvl9pPr>
              <a:lnSpc>
                <a:spcPct val="115000"/>
              </a:lnSpc>
              <a:spcBef>
                <a:spcPts val="0"/>
              </a:spcBef>
              <a:spcAft>
                <a:spcPts val="1600"/>
              </a:spcAft>
              <a:buClr>
                <a:schemeClr val="dk2"/>
              </a:buClr>
              <a:defRPr>
                <a:solidFill>
                  <a:schemeClr val="dk2"/>
                </a:solidFill>
              </a:defRPr>
            </a:lvl9pPr>
          </a:lstStyle>
          <a:p>
            <a:endParaRPr/>
          </a:p>
        </p:txBody>
      </p:sp>
      <p:sp>
        <p:nvSpPr>
          <p:cNvPr id="203" name="Shape 203"/>
          <p:cNvSpPr txBox="1">
            <a:spLocks noGrp="1"/>
          </p:cNvSpPr>
          <p:nvPr>
            <p:ph type="sldNum" idx="12"/>
          </p:nvPr>
        </p:nvSpPr>
        <p:spPr>
          <a:xfrm>
            <a:off x="8472457" y="4663216"/>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nextgenlearning.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nextgenlearning.org/grant-opportunities" TargetMode="External"/><Relationship Id="rId4" Type="http://schemas.openxmlformats.org/officeDocument/2006/relationships/hyperlink" Target="http://www.educause.edu/library/resources/breakthrough-models-college-readiness-introduction-next-generation-blended-school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hRcdlYRJeu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slide=id.g7125c7dc6_0_26"/><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slide=id.g7125c7dc6_0_64"/><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raiseyourhandtexas.org/programs/blended/"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rive.google.com/file/d/0BwK49UxFFgf1aFdhZW1jU0xPOTA/view?usp=shar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5" name="Title 4" hidden="1"/>
          <p:cNvSpPr>
            <a:spLocks noGrp="1"/>
          </p:cNvSpPr>
          <p:nvPr>
            <p:ph type="ctrTitle"/>
          </p:nvPr>
        </p:nvSpPr>
        <p:spPr/>
        <p:txBody>
          <a:bodyPr/>
          <a:lstStyle/>
          <a:p>
            <a:r>
              <a:rPr lang="en-US" sz="1000" dirty="0" smtClean="0"/>
              <a:t>Presentation</a:t>
            </a:r>
            <a:endParaRPr lang="en-US" sz="1000" dirty="0"/>
          </a:p>
        </p:txBody>
      </p:sp>
      <p:sp>
        <p:nvSpPr>
          <p:cNvPr id="86" name="Shape 86"/>
          <p:cNvSpPr txBox="1">
            <a:spLocks noGrp="1"/>
          </p:cNvSpPr>
          <p:nvPr>
            <p:ph type="subTitle" idx="1"/>
          </p:nvPr>
        </p:nvSpPr>
        <p:spPr/>
        <p:txBody>
          <a:bodyPr/>
          <a:lstStyle/>
          <a:p>
            <a:pPr lvl="0"/>
            <a:r>
              <a:rPr lang="en-US" smtClean="0"/>
              <a:t>State Board of Education Presentation</a:t>
            </a:r>
          </a:p>
          <a:p>
            <a:pPr lvl="0"/>
            <a:endParaRPr lang="en-US" smtClean="0"/>
          </a:p>
          <a:p>
            <a:pPr lvl="0"/>
            <a:r>
              <a:rPr lang="en-US" smtClean="0"/>
              <a:t>November 17, 2015</a:t>
            </a:r>
            <a:endParaRPr lang="en-US"/>
          </a:p>
        </p:txBody>
      </p:sp>
      <p:pic>
        <p:nvPicPr>
          <p:cNvPr id="87" name="Shape 87" descr="Raising Blended Learners" title="Raising Blended Learners"/>
          <p:cNvPicPr preferRelativeResize="0"/>
          <p:nvPr/>
        </p:nvPicPr>
        <p:blipFill>
          <a:blip r:embed="rId3">
            <a:alphaModFix/>
          </a:blip>
          <a:stretch>
            <a:fillRect/>
          </a:stretch>
        </p:blipFill>
        <p:spPr>
          <a:xfrm>
            <a:off x="2538487" y="1116637"/>
            <a:ext cx="3819525" cy="1228725"/>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a:spcBef>
                <a:spcPts val="0"/>
              </a:spcBef>
              <a:buNone/>
            </a:pPr>
            <a:r>
              <a:rPr lang="en" sz="3000">
                <a:solidFill>
                  <a:srgbClr val="E69138"/>
                </a:solidFill>
              </a:rPr>
              <a:t>Next Generation Learning Challenges (</a:t>
            </a:r>
            <a:r>
              <a:rPr lang="en" sz="3000" u="sng">
                <a:solidFill>
                  <a:srgbClr val="E69138"/>
                </a:solidFill>
                <a:hlinkClick r:id="rId3"/>
              </a:rPr>
              <a:t>NGLC</a:t>
            </a:r>
            <a:r>
              <a:rPr lang="en" sz="3000">
                <a:solidFill>
                  <a:srgbClr val="E69138"/>
                </a:solidFill>
              </a:rPr>
              <a:t>) </a:t>
            </a:r>
          </a:p>
        </p:txBody>
      </p:sp>
      <p:sp>
        <p:nvSpPr>
          <p:cNvPr id="195" name="Shape 195"/>
          <p:cNvSpPr txBox="1">
            <a:spLocks noGrp="1"/>
          </p:cNvSpPr>
          <p:nvPr>
            <p:ph type="body" idx="1"/>
          </p:nvPr>
        </p:nvSpPr>
        <p:spPr>
          <a:xfrm>
            <a:off x="457200" y="1200150"/>
            <a:ext cx="8229600" cy="3657600"/>
          </a:xfrm>
          <a:prstGeom prst="rect">
            <a:avLst/>
          </a:prstGeom>
        </p:spPr>
        <p:txBody>
          <a:bodyPr lIns="91425" tIns="91425" rIns="91425" bIns="91425" anchor="t" anchorCtr="0">
            <a:noAutofit/>
          </a:bodyPr>
          <a:lstStyle/>
          <a:p>
            <a:pPr rtl="0">
              <a:spcBef>
                <a:spcPts val="0"/>
              </a:spcBef>
              <a:buNone/>
            </a:pPr>
            <a:r>
              <a:rPr lang="en" sz="1600"/>
              <a:t>Over the last 3 years, NGLC (funded by the Bill &amp; Melinda Gates Foundation) has funded </a:t>
            </a:r>
            <a:r>
              <a:rPr lang="en" sz="1600" u="sng">
                <a:solidFill>
                  <a:schemeClr val="hlink"/>
                </a:solidFill>
                <a:hlinkClick r:id="rId4"/>
              </a:rPr>
              <a:t>41 schools</a:t>
            </a:r>
            <a:r>
              <a:rPr lang="en" sz="1600"/>
              <a:t> to pilot Student Centered Learning through their Breakthrough Schools for College Readiness program. </a:t>
            </a:r>
            <a:br>
              <a:rPr lang="en" sz="1600"/>
            </a:br>
            <a:endParaRPr lang="en" sz="1600"/>
          </a:p>
          <a:p>
            <a:pPr rtl="0">
              <a:spcBef>
                <a:spcPts val="0"/>
              </a:spcBef>
              <a:buNone/>
            </a:pPr>
            <a:r>
              <a:rPr lang="en" sz="1600"/>
              <a:t>Last year, the Broad Foundation and Michael  &amp; Susan Dell Foundation partnered with the Gates Foundation to fund </a:t>
            </a:r>
            <a:r>
              <a:rPr lang="en" sz="1600" u="sng">
                <a:solidFill>
                  <a:schemeClr val="hlink"/>
                </a:solidFill>
                <a:hlinkClick r:id="rId5"/>
              </a:rPr>
              <a:t>6 Regional Hubs</a:t>
            </a:r>
            <a:r>
              <a:rPr lang="en" sz="1600"/>
              <a:t> to incubate &amp; support Student Centered Learning in their regions: Oakland, DC, New England, New Orleans, Colorado, LEAP Chicago. As of June 2015, 49 more schools in these regions were awarded a grant to develop Student Centered pilots! </a:t>
            </a:r>
            <a:br>
              <a:rPr lang="en" sz="1600"/>
            </a:br>
            <a:endParaRPr lang="en" sz="1600"/>
          </a:p>
          <a:p>
            <a:pPr>
              <a:spcBef>
                <a:spcPts val="0"/>
              </a:spcBef>
              <a:buNone/>
            </a:pPr>
            <a:r>
              <a:rPr lang="en" sz="1600"/>
              <a:t>The work we are currently doing in Texas is not formally a part of NGLC or NGSI, but we work closely with NGLC &amp; model much of the work we are doing off of their lessons learned. </a:t>
            </a:r>
          </a:p>
        </p:txBody>
      </p:sp>
      <p:sp>
        <p:nvSpPr>
          <p:cNvPr id="196" name="Shape 196"/>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10</a:t>
            </a:fld>
            <a:endParaRPr lang="en"/>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5" name="Shape 95"/>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2</a:t>
            </a:fld>
            <a:endParaRPr lang="en"/>
          </a:p>
        </p:txBody>
      </p:sp>
      <p:sp>
        <p:nvSpPr>
          <p:cNvPr id="94" name="Shape 94" descr="decorative" title="decorative"/>
          <p:cNvSpPr txBox="1"/>
          <p:nvPr/>
        </p:nvSpPr>
        <p:spPr>
          <a:xfrm>
            <a:off x="6271067" y="1834549"/>
            <a:ext cx="184666" cy="276999"/>
          </a:xfrm>
          <a:prstGeom prst="rect">
            <a:avLst/>
          </a:prstGeom>
          <a:noFill/>
          <a:ln>
            <a:noFill/>
          </a:ln>
        </p:spPr>
        <p:txBody>
          <a:bodyPr lIns="91425" tIns="45700" rIns="91425" bIns="45700" anchor="t" anchorCtr="0">
            <a:noAutofit/>
          </a:bodyPr>
          <a:lstStyle/>
          <a:p>
            <a:pPr marL="0" marR="0" lvl="0" indent="0" algn="l" rtl="0">
              <a:spcBef>
                <a:spcPts val="0"/>
              </a:spcBef>
              <a:buNone/>
            </a:pPr>
            <a:endParaRPr sz="1800" b="0" i="0" u="none" strike="noStrike" cap="none" baseline="0">
              <a:solidFill>
                <a:schemeClr val="dk1"/>
              </a:solidFill>
              <a:latin typeface="Arial"/>
              <a:ea typeface="Arial"/>
              <a:cs typeface="Arial"/>
              <a:sym typeface="Arial"/>
            </a:endParaRPr>
          </a:p>
        </p:txBody>
      </p:sp>
      <p:sp>
        <p:nvSpPr>
          <p:cNvPr id="93" name="Shape 93"/>
          <p:cNvSpPr txBox="1">
            <a:spLocks noGrp="1"/>
          </p:cNvSpPr>
          <p:nvPr>
            <p:ph type="body" idx="1"/>
          </p:nvPr>
        </p:nvSpPr>
        <p:spPr>
          <a:xfrm>
            <a:off x="457200" y="1200150"/>
            <a:ext cx="8229600" cy="3657600"/>
          </a:xfrm>
          <a:prstGeom prst="rect">
            <a:avLst/>
          </a:prstGeom>
          <a:noFill/>
          <a:ln>
            <a:noFill/>
          </a:ln>
        </p:spPr>
        <p:txBody>
          <a:bodyPr lIns="91425" tIns="45700" rIns="91425" bIns="45700" anchor="t" anchorCtr="0">
            <a:noAutofit/>
          </a:bodyPr>
          <a:lstStyle/>
          <a:p>
            <a:pPr marL="0" marR="0" lvl="0" indent="0" algn="l" rtl="0">
              <a:lnSpc>
                <a:spcPct val="115000"/>
              </a:lnSpc>
              <a:spcBef>
                <a:spcPts val="0"/>
              </a:spcBef>
              <a:buClr>
                <a:schemeClr val="accent1"/>
              </a:buClr>
              <a:buSzPct val="25000"/>
              <a:buFont typeface="Arial"/>
              <a:buNone/>
            </a:pPr>
            <a:r>
              <a:rPr lang="en" sz="1600" b="0" i="0" u="none" strike="noStrike" cap="none" baseline="0" dirty="0">
                <a:solidFill>
                  <a:schemeClr val="dk1"/>
                </a:solidFill>
                <a:latin typeface="Arial"/>
                <a:ea typeface="Arial"/>
                <a:cs typeface="Arial"/>
                <a:sym typeface="Arial"/>
              </a:rPr>
              <a:t>A formal education program in which a student learns at least in part online with some element of control over</a:t>
            </a:r>
            <a:r>
              <a:rPr lang="en" sz="1600" b="0" u="none" strike="noStrike" cap="none" baseline="0" dirty="0">
                <a:solidFill>
                  <a:srgbClr val="000000"/>
                </a:solidFill>
                <a:latin typeface="Arial"/>
                <a:ea typeface="Arial"/>
                <a:cs typeface="Arial"/>
                <a:sym typeface="Arial"/>
              </a:rPr>
              <a:t> time, place, path or pace </a:t>
            </a:r>
            <a:r>
              <a:rPr lang="en" sz="1600" b="0" i="0" u="none" strike="noStrike" cap="none" baseline="0" dirty="0">
                <a:solidFill>
                  <a:schemeClr val="dk1"/>
                </a:solidFill>
                <a:latin typeface="Arial"/>
                <a:ea typeface="Arial"/>
                <a:cs typeface="Arial"/>
                <a:sym typeface="Arial"/>
              </a:rPr>
              <a:t>and at least in part at a supervised brick and mortar location.  The modalities along each student’s learning path within a course or subject are connected to provide an integrated learning experience. </a:t>
            </a:r>
            <a:r>
              <a:rPr lang="en" sz="1100" b="0" i="0" u="none" strike="noStrike" cap="none" baseline="0" dirty="0">
                <a:solidFill>
                  <a:schemeClr val="dk1"/>
                </a:solidFill>
                <a:latin typeface="Arial"/>
                <a:ea typeface="Arial"/>
                <a:cs typeface="Arial"/>
                <a:sym typeface="Arial"/>
              </a:rPr>
              <a:t>(Horn &amp; Staker, </a:t>
            </a:r>
            <a:r>
              <a:rPr lang="en" sz="1100" b="0" i="1" u="none" strike="noStrike" cap="none" baseline="0" dirty="0">
                <a:solidFill>
                  <a:schemeClr val="dk1"/>
                </a:solidFill>
                <a:latin typeface="Arial"/>
                <a:ea typeface="Arial"/>
                <a:cs typeface="Arial"/>
                <a:sym typeface="Arial"/>
              </a:rPr>
              <a:t>Blended 2014)</a:t>
            </a:r>
          </a:p>
          <a:p>
            <a:pPr marL="0" marR="0" lvl="0" indent="0" algn="l" rtl="0">
              <a:lnSpc>
                <a:spcPct val="115000"/>
              </a:lnSpc>
              <a:spcBef>
                <a:spcPts val="0"/>
              </a:spcBef>
              <a:buClr>
                <a:schemeClr val="accent1"/>
              </a:buClr>
              <a:buFont typeface="Arial"/>
              <a:buNone/>
            </a:pPr>
            <a:endParaRPr sz="1600" i="1" dirty="0"/>
          </a:p>
          <a:p>
            <a:pPr marL="457200" marR="0" lvl="0" indent="-330200" algn="l" rtl="0">
              <a:lnSpc>
                <a:spcPct val="115000"/>
              </a:lnSpc>
              <a:spcBef>
                <a:spcPts val="0"/>
              </a:spcBef>
              <a:buClr>
                <a:srgbClr val="E69138"/>
              </a:buClr>
              <a:buSzPct val="100000"/>
              <a:buAutoNum type="arabicPeriod"/>
            </a:pPr>
            <a:r>
              <a:rPr lang="en" sz="1600" dirty="0">
                <a:solidFill>
                  <a:srgbClr val="E69138"/>
                </a:solidFill>
              </a:rPr>
              <a:t>Student learns in </a:t>
            </a:r>
            <a:r>
              <a:rPr lang="en" sz="1600" u="sng" dirty="0">
                <a:solidFill>
                  <a:srgbClr val="E69138"/>
                </a:solidFill>
              </a:rPr>
              <a:t>part online</a:t>
            </a:r>
            <a:r>
              <a:rPr lang="en" sz="1600" dirty="0">
                <a:solidFill>
                  <a:srgbClr val="E69138"/>
                </a:solidFill>
              </a:rPr>
              <a:t> and </a:t>
            </a:r>
            <a:r>
              <a:rPr lang="en" sz="1600" u="sng" dirty="0">
                <a:solidFill>
                  <a:srgbClr val="E69138"/>
                </a:solidFill>
              </a:rPr>
              <a:t>in part at a brick and mortar</a:t>
            </a:r>
            <a:r>
              <a:rPr lang="en" sz="1600" dirty="0">
                <a:solidFill>
                  <a:srgbClr val="E69138"/>
                </a:solidFill>
              </a:rPr>
              <a:t> location</a:t>
            </a:r>
          </a:p>
          <a:p>
            <a:pPr marL="0" marR="0" lvl="0" indent="0" algn="l" rtl="0">
              <a:lnSpc>
                <a:spcPct val="115000"/>
              </a:lnSpc>
              <a:spcBef>
                <a:spcPts val="0"/>
              </a:spcBef>
              <a:buNone/>
            </a:pPr>
            <a:endParaRPr sz="1600" dirty="0">
              <a:solidFill>
                <a:srgbClr val="E69138"/>
              </a:solidFill>
            </a:endParaRPr>
          </a:p>
          <a:p>
            <a:pPr marL="457200" marR="0" lvl="0" indent="-330200" algn="l" rtl="0">
              <a:lnSpc>
                <a:spcPct val="115000"/>
              </a:lnSpc>
              <a:spcBef>
                <a:spcPts val="0"/>
              </a:spcBef>
              <a:buClr>
                <a:srgbClr val="E69138"/>
              </a:buClr>
              <a:buSzPct val="100000"/>
              <a:buAutoNum type="arabicPeriod"/>
            </a:pPr>
            <a:r>
              <a:rPr lang="en" sz="1600" dirty="0">
                <a:solidFill>
                  <a:srgbClr val="E69138"/>
                </a:solidFill>
              </a:rPr>
              <a:t>When learning online, Student has an element of </a:t>
            </a:r>
            <a:r>
              <a:rPr lang="en" sz="1600" u="sng" dirty="0">
                <a:solidFill>
                  <a:srgbClr val="E69138"/>
                </a:solidFill>
              </a:rPr>
              <a:t>control over: time, place, path &amp; pace</a:t>
            </a:r>
            <a:br>
              <a:rPr lang="en" sz="1600" u="sng" dirty="0">
                <a:solidFill>
                  <a:srgbClr val="E69138"/>
                </a:solidFill>
              </a:rPr>
            </a:br>
            <a:endParaRPr lang="en" sz="1600" u="sng" dirty="0">
              <a:solidFill>
                <a:srgbClr val="E69138"/>
              </a:solidFill>
            </a:endParaRPr>
          </a:p>
          <a:p>
            <a:pPr marL="0" marR="0" lvl="0" indent="0" algn="l" rtl="0">
              <a:lnSpc>
                <a:spcPct val="115000"/>
              </a:lnSpc>
              <a:spcBef>
                <a:spcPts val="480"/>
              </a:spcBef>
              <a:buClr>
                <a:schemeClr val="accent1"/>
              </a:buClr>
              <a:buSzPct val="25000"/>
              <a:buFont typeface="Arial"/>
              <a:buNone/>
            </a:pPr>
            <a:r>
              <a:rPr lang="en" sz="1600" b="0" i="0" u="none" strike="noStrike" cap="none" baseline="0" dirty="0">
                <a:solidFill>
                  <a:schemeClr val="dk1"/>
                </a:solidFill>
                <a:latin typeface="Arial"/>
                <a:ea typeface="Arial"/>
                <a:cs typeface="Arial"/>
                <a:sym typeface="Arial"/>
              </a:rPr>
              <a:t>Video: </a:t>
            </a:r>
            <a:r>
              <a:rPr lang="en-US" sz="1600" b="0" i="0" u="sng" strike="noStrike" cap="none" baseline="0" dirty="0" smtClean="0">
                <a:solidFill>
                  <a:schemeClr val="hlink"/>
                </a:solidFill>
                <a:latin typeface="Arial"/>
                <a:ea typeface="Arial"/>
                <a:cs typeface="Arial"/>
                <a:sym typeface="Arial"/>
                <a:hlinkClick r:id="rId3"/>
              </a:rPr>
              <a:t>6 Reasons We Love Blended Learning </a:t>
            </a:r>
            <a:endParaRPr lang="en" sz="1600" b="0" i="0" u="sng" strike="noStrike" cap="none" baseline="0" dirty="0">
              <a:solidFill>
                <a:schemeClr val="hlink"/>
              </a:solidFill>
              <a:latin typeface="Arial"/>
              <a:ea typeface="Arial"/>
              <a:cs typeface="Arial"/>
              <a:sym typeface="Arial"/>
              <a:hlinkClick r:id="rId3"/>
            </a:endParaRPr>
          </a:p>
          <a:p>
            <a:pPr marL="0" marR="0" lvl="0" indent="0" algn="l" rtl="0">
              <a:lnSpc>
                <a:spcPct val="115000"/>
              </a:lnSpc>
              <a:spcBef>
                <a:spcPts val="480"/>
              </a:spcBef>
              <a:buClr>
                <a:schemeClr val="accent1"/>
              </a:buClr>
              <a:buFont typeface="Arial"/>
              <a:buNone/>
            </a:pPr>
            <a:endParaRPr sz="1600" b="0" i="0" u="none" strike="noStrike" cap="none" baseline="0" dirty="0">
              <a:solidFill>
                <a:schemeClr val="dk1"/>
              </a:solidFill>
              <a:latin typeface="Arial"/>
              <a:ea typeface="Arial"/>
              <a:cs typeface="Arial"/>
              <a:sym typeface="Arial"/>
            </a:endParaRPr>
          </a:p>
        </p:txBody>
      </p:sp>
      <p:sp>
        <p:nvSpPr>
          <p:cNvPr id="92" name="Shape 92"/>
          <p:cNvSpPr txBox="1">
            <a:spLocks noGrp="1"/>
          </p:cNvSpPr>
          <p:nvPr>
            <p:ph type="title"/>
          </p:nvPr>
        </p:nvSpPr>
        <p:spPr>
          <a:xfrm>
            <a:off x="457200" y="400050"/>
            <a:ext cx="8229600" cy="742949"/>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Arial"/>
              <a:buNone/>
            </a:pPr>
            <a:r>
              <a:rPr lang="en" sz="3600" b="0" i="0" u="none" strike="noStrike" cap="none" baseline="0">
                <a:solidFill>
                  <a:srgbClr val="E69138"/>
                </a:solidFill>
                <a:latin typeface="Arial"/>
                <a:ea typeface="Arial"/>
                <a:cs typeface="Arial"/>
                <a:sym typeface="Arial"/>
              </a:rPr>
              <a:t>Blended Learning Defined</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9" name="Shape 109"/>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3</a:t>
            </a:fld>
            <a:endParaRPr lang="en"/>
          </a:p>
        </p:txBody>
      </p:sp>
      <p:sp>
        <p:nvSpPr>
          <p:cNvPr id="108" name="Shape 108"/>
          <p:cNvSpPr txBox="1"/>
          <p:nvPr/>
        </p:nvSpPr>
        <p:spPr>
          <a:xfrm>
            <a:off x="193150" y="4800025"/>
            <a:ext cx="8634600" cy="286199"/>
          </a:xfrm>
          <a:prstGeom prst="rect">
            <a:avLst/>
          </a:prstGeom>
          <a:noFill/>
          <a:ln>
            <a:noFill/>
          </a:ln>
        </p:spPr>
        <p:txBody>
          <a:bodyPr lIns="91425" tIns="91425" rIns="91425" bIns="91425" anchor="t" anchorCtr="0">
            <a:noAutofit/>
          </a:bodyPr>
          <a:lstStyle/>
          <a:p>
            <a:pPr algn="ctr">
              <a:spcBef>
                <a:spcPts val="0"/>
              </a:spcBef>
              <a:buNone/>
            </a:pPr>
            <a:r>
              <a:rPr lang="en" sz="1000" i="1" u="sng">
                <a:solidFill>
                  <a:schemeClr val="hlink"/>
                </a:solidFill>
                <a:hlinkClick r:id="rId3"/>
              </a:rPr>
              <a:t>*Definitions for Personalized and Competency Based may be found here in the Appendix slides. </a:t>
            </a:r>
          </a:p>
        </p:txBody>
      </p:sp>
      <p:grpSp>
        <p:nvGrpSpPr>
          <p:cNvPr id="102" name="Shape 102" descr="formula: Personalized + Competency = Student Centered" title="formula: Personalized + Competency = Student Centered"/>
          <p:cNvGrpSpPr/>
          <p:nvPr/>
        </p:nvGrpSpPr>
        <p:grpSpPr>
          <a:xfrm>
            <a:off x="954400" y="2012977"/>
            <a:ext cx="5631474" cy="392100"/>
            <a:chOff x="1259200" y="1986450"/>
            <a:chExt cx="5631474" cy="392100"/>
          </a:xfrm>
        </p:grpSpPr>
        <p:sp>
          <p:nvSpPr>
            <p:cNvPr id="105" name="Shape 105"/>
            <p:cNvSpPr txBox="1"/>
            <p:nvPr/>
          </p:nvSpPr>
          <p:spPr>
            <a:xfrm>
              <a:off x="5073875" y="1986450"/>
              <a:ext cx="1816799" cy="392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788C81"/>
                  </a:solidFill>
                </a:rPr>
                <a:t>Student Centered</a:t>
              </a:r>
            </a:p>
          </p:txBody>
        </p:sp>
        <p:sp>
          <p:nvSpPr>
            <p:cNvPr id="107" name="Shape 107"/>
            <p:cNvSpPr/>
            <p:nvPr/>
          </p:nvSpPr>
          <p:spPr>
            <a:xfrm>
              <a:off x="4910500" y="2164850"/>
              <a:ext cx="150299" cy="72000"/>
            </a:xfrm>
            <a:prstGeom prst="mathEqual">
              <a:avLst>
                <a:gd name="adj1" fmla="val 23520"/>
                <a:gd name="adj2" fmla="val 11760"/>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04" name="Shape 104"/>
            <p:cNvSpPr txBox="1"/>
            <p:nvPr/>
          </p:nvSpPr>
          <p:spPr>
            <a:xfrm>
              <a:off x="3006275" y="1986450"/>
              <a:ext cx="1816799" cy="392100"/>
            </a:xfrm>
            <a:prstGeom prst="rect">
              <a:avLst/>
            </a:prstGeom>
            <a:noFill/>
            <a:ln>
              <a:noFill/>
            </a:ln>
          </p:spPr>
          <p:txBody>
            <a:bodyPr lIns="91425" tIns="91425" rIns="91425" bIns="91425" anchor="t" anchorCtr="0">
              <a:noAutofit/>
            </a:bodyPr>
            <a:lstStyle/>
            <a:p>
              <a:pPr lvl="0" algn="ctr" rtl="0">
                <a:spcBef>
                  <a:spcPts val="0"/>
                </a:spcBef>
                <a:buNone/>
              </a:pPr>
              <a:r>
                <a:rPr lang="en">
                  <a:solidFill>
                    <a:srgbClr val="788C81"/>
                  </a:solidFill>
                </a:rPr>
                <a:t>Competency Based</a:t>
              </a:r>
            </a:p>
          </p:txBody>
        </p:sp>
        <p:sp>
          <p:nvSpPr>
            <p:cNvPr id="106" name="Shape 106"/>
            <p:cNvSpPr/>
            <p:nvPr/>
          </p:nvSpPr>
          <p:spPr>
            <a:xfrm>
              <a:off x="2886550" y="2132175"/>
              <a:ext cx="119700" cy="104699"/>
            </a:xfrm>
            <a:prstGeom prst="mathPlus">
              <a:avLst>
                <a:gd name="adj1" fmla="val 23520"/>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03" name="Shape 103"/>
            <p:cNvSpPr txBox="1"/>
            <p:nvPr/>
          </p:nvSpPr>
          <p:spPr>
            <a:xfrm>
              <a:off x="1259200" y="1986450"/>
              <a:ext cx="1816799" cy="392100"/>
            </a:xfrm>
            <a:prstGeom prst="rect">
              <a:avLst/>
            </a:prstGeom>
            <a:noFill/>
            <a:ln>
              <a:noFill/>
            </a:ln>
          </p:spPr>
          <p:txBody>
            <a:bodyPr lIns="91425" tIns="91425" rIns="91425" bIns="91425" anchor="t" anchorCtr="0">
              <a:noAutofit/>
            </a:bodyPr>
            <a:lstStyle/>
            <a:p>
              <a:pPr algn="ctr">
                <a:spcBef>
                  <a:spcPts val="0"/>
                </a:spcBef>
                <a:buNone/>
              </a:pPr>
              <a:r>
                <a:rPr lang="en" dirty="0">
                  <a:solidFill>
                    <a:srgbClr val="788C81"/>
                  </a:solidFill>
                </a:rPr>
                <a:t>Personalized</a:t>
              </a:r>
            </a:p>
          </p:txBody>
        </p:sp>
      </p:grpSp>
      <p:sp>
        <p:nvSpPr>
          <p:cNvPr id="101" name="Shape 101"/>
          <p:cNvSpPr txBox="1">
            <a:spLocks noGrp="1"/>
          </p:cNvSpPr>
          <p:nvPr>
            <p:ph type="body" idx="1"/>
          </p:nvPr>
        </p:nvSpPr>
        <p:spPr>
          <a:xfrm>
            <a:off x="381000" y="947050"/>
            <a:ext cx="8229600" cy="3657600"/>
          </a:xfrm>
          <a:prstGeom prst="rect">
            <a:avLst/>
          </a:prstGeom>
        </p:spPr>
        <p:txBody>
          <a:bodyPr lIns="91425" tIns="91425" rIns="91425" bIns="91425" anchor="t" anchorCtr="0">
            <a:noAutofit/>
          </a:bodyPr>
          <a:lstStyle/>
          <a:p>
            <a:pPr marL="0" indent="0" rtl="0">
              <a:spcBef>
                <a:spcPts val="0"/>
              </a:spcBef>
              <a:buNone/>
            </a:pPr>
            <a:r>
              <a:rPr lang="en" sz="1600" dirty="0"/>
              <a:t>Across the country, schools are excited about the potential to achieve Student Centered Learning </a:t>
            </a:r>
            <a:r>
              <a:rPr lang="en" sz="1600" u="sng" dirty="0"/>
              <a:t>at scale</a:t>
            </a:r>
            <a:r>
              <a:rPr lang="en" sz="1600" dirty="0"/>
              <a:t> via the support of Blended Learning. </a:t>
            </a:r>
          </a:p>
          <a:p>
            <a:pPr marL="0" indent="0" rtl="0">
              <a:spcBef>
                <a:spcPts val="0"/>
              </a:spcBef>
              <a:buNone/>
            </a:pPr>
            <a:endParaRPr sz="1600" dirty="0"/>
          </a:p>
          <a:p>
            <a:pPr marL="457200" lvl="0" indent="-228600" rtl="0">
              <a:spcBef>
                <a:spcPts val="0"/>
              </a:spcBef>
              <a:buSzPct val="100000"/>
            </a:pPr>
            <a:r>
              <a:rPr lang="en" sz="1600" dirty="0"/>
              <a:t>What do we mean by a Student Centered School System: </a:t>
            </a:r>
          </a:p>
          <a:p>
            <a:pPr marL="0" indent="0" rtl="0">
              <a:spcBef>
                <a:spcPts val="0"/>
              </a:spcBef>
              <a:buNone/>
            </a:pPr>
            <a:r>
              <a:rPr lang="en" sz="1600" dirty="0"/>
              <a:t/>
            </a:r>
            <a:br>
              <a:rPr lang="en" sz="1600" dirty="0"/>
            </a:br>
            <a:endParaRPr lang="en" sz="1600" dirty="0"/>
          </a:p>
          <a:p>
            <a:pPr marL="457200" lvl="0" indent="-228600" rtl="0">
              <a:spcBef>
                <a:spcPts val="0"/>
              </a:spcBef>
              <a:buSzPct val="100000"/>
            </a:pPr>
            <a:r>
              <a:rPr lang="en" sz="1600" dirty="0"/>
              <a:t>Schools are achieving Student Centered Learning in </a:t>
            </a:r>
            <a:r>
              <a:rPr lang="en-US" sz="1600" smtClean="0"/>
              <a:t>limited </a:t>
            </a:r>
            <a:r>
              <a:rPr lang="en" sz="1600" smtClean="0"/>
              <a:t>instances </a:t>
            </a:r>
            <a:r>
              <a:rPr lang="en" sz="1600" dirty="0"/>
              <a:t>via differentiation, 1:1 tutoring, etc.. While academic results in these scenarios are strong, suggesting that we should do more, the practice is not scalable. Schools do not have the financial or human capital resources to achieve this type of Student Centered Learning for all of their students in all schools. </a:t>
            </a:r>
            <a:br>
              <a:rPr lang="en" sz="1600" dirty="0"/>
            </a:br>
            <a:endParaRPr lang="en" sz="1600" dirty="0"/>
          </a:p>
          <a:p>
            <a:pPr marL="457200" lvl="0" indent="-228600" rtl="0">
              <a:spcBef>
                <a:spcPts val="0"/>
              </a:spcBef>
              <a:buSzPct val="100000"/>
            </a:pPr>
            <a:r>
              <a:rPr lang="en" sz="1600" dirty="0"/>
              <a:t>Until now! Blended Learning is the way to achieve Student Centered Learning </a:t>
            </a:r>
            <a:r>
              <a:rPr lang="en" sz="1600" i="1" u="sng" dirty="0"/>
              <a:t>at</a:t>
            </a:r>
            <a:r>
              <a:rPr lang="en" sz="1600" i="1" dirty="0"/>
              <a:t> </a:t>
            </a:r>
            <a:r>
              <a:rPr lang="en" sz="1600" i="1" u="sng" dirty="0"/>
              <a:t>scale in a financially sustainable way.</a:t>
            </a:r>
          </a:p>
          <a:p>
            <a:pPr>
              <a:spcBef>
                <a:spcPts val="0"/>
              </a:spcBef>
              <a:buNone/>
            </a:pPr>
            <a:endParaRPr sz="1600" dirty="0"/>
          </a:p>
        </p:txBody>
      </p:sp>
      <p:sp>
        <p:nvSpPr>
          <p:cNvPr id="100" name="Shape 100"/>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a:spcBef>
                <a:spcPts val="0"/>
              </a:spcBef>
              <a:buNone/>
            </a:pPr>
            <a:r>
              <a:rPr lang="en" sz="3600">
                <a:solidFill>
                  <a:srgbClr val="E69138"/>
                </a:solidFill>
              </a:rPr>
              <a:t>Why Blended in K-12</a:t>
            </a:r>
            <a:r>
              <a:rPr lang="en">
                <a:solidFill>
                  <a:srgbClr val="E69138"/>
                </a:solidFill>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7" name="Shape 117"/>
          <p:cNvSpPr txBox="1"/>
          <p:nvPr/>
        </p:nvSpPr>
        <p:spPr>
          <a:xfrm>
            <a:off x="193150" y="4800025"/>
            <a:ext cx="8634600" cy="286199"/>
          </a:xfrm>
          <a:prstGeom prst="rect">
            <a:avLst/>
          </a:prstGeom>
          <a:noFill/>
          <a:ln>
            <a:noFill/>
          </a:ln>
        </p:spPr>
        <p:txBody>
          <a:bodyPr lIns="91425" tIns="91425" rIns="91425" bIns="91425" anchor="t" anchorCtr="0">
            <a:noAutofit/>
          </a:bodyPr>
          <a:lstStyle/>
          <a:p>
            <a:pPr lvl="0" algn="ctr" rtl="0">
              <a:spcBef>
                <a:spcPts val="0"/>
              </a:spcBef>
              <a:buNone/>
            </a:pPr>
            <a:r>
              <a:rPr lang="en" sz="1000" i="1" u="sng">
                <a:solidFill>
                  <a:schemeClr val="hlink"/>
                </a:solidFill>
                <a:hlinkClick r:id="rId3"/>
              </a:rPr>
              <a:t>*More information on NGLC and NGSI may be found here in the Appendix slides. </a:t>
            </a:r>
          </a:p>
        </p:txBody>
      </p:sp>
      <p:sp>
        <p:nvSpPr>
          <p:cNvPr id="116" name="Shape 116"/>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4</a:t>
            </a:fld>
            <a:endParaRPr lang="en"/>
          </a:p>
        </p:txBody>
      </p:sp>
      <p:sp>
        <p:nvSpPr>
          <p:cNvPr id="115" name="Shape 115"/>
          <p:cNvSpPr txBox="1">
            <a:spLocks noGrp="1"/>
          </p:cNvSpPr>
          <p:nvPr>
            <p:ph type="body" idx="1"/>
          </p:nvPr>
        </p:nvSpPr>
        <p:spPr>
          <a:xfrm>
            <a:off x="381000" y="1123950"/>
            <a:ext cx="8229600" cy="3657600"/>
          </a:xfrm>
          <a:prstGeom prst="rect">
            <a:avLst/>
          </a:prstGeom>
        </p:spPr>
        <p:txBody>
          <a:bodyPr lIns="91425" tIns="91425" rIns="91425" bIns="91425" anchor="t" anchorCtr="0">
            <a:noAutofit/>
          </a:bodyPr>
          <a:lstStyle/>
          <a:p>
            <a:pPr marL="0" indent="0" rtl="0">
              <a:spcBef>
                <a:spcPts val="0"/>
              </a:spcBef>
              <a:buNone/>
            </a:pPr>
            <a:r>
              <a:rPr lang="en" sz="1600"/>
              <a:t>School districts and charter school networks are emerging as “hubs” of Blended Learning innovation in cities and states across the country. </a:t>
            </a:r>
          </a:p>
          <a:p>
            <a:pPr marL="0" indent="0" rtl="0">
              <a:spcBef>
                <a:spcPts val="0"/>
              </a:spcBef>
              <a:buNone/>
            </a:pPr>
            <a:endParaRPr sz="1600"/>
          </a:p>
          <a:p>
            <a:pPr marL="0" indent="0" rtl="0">
              <a:spcBef>
                <a:spcPts val="0"/>
              </a:spcBef>
              <a:buNone/>
            </a:pPr>
            <a:r>
              <a:rPr lang="en" sz="1600"/>
              <a:t>Two of the most prominent national efforts supporting Blended/Personalized/Student Centered learning are: </a:t>
            </a:r>
          </a:p>
          <a:p>
            <a:pPr marL="457200" lvl="0" indent="-228600" rtl="0">
              <a:spcBef>
                <a:spcPts val="0"/>
              </a:spcBef>
              <a:buSzPct val="100000"/>
            </a:pPr>
            <a:r>
              <a:rPr lang="en" sz="1600"/>
              <a:t>Next Generation Learning Challenges (NGLC) </a:t>
            </a:r>
          </a:p>
          <a:p>
            <a:pPr marL="457200" lvl="0" indent="-228600" rtl="0">
              <a:spcBef>
                <a:spcPts val="0"/>
              </a:spcBef>
              <a:buSzPct val="100000"/>
            </a:pPr>
            <a:r>
              <a:rPr lang="en" sz="1600"/>
              <a:t>Next Generation System Initiative (NGSI)</a:t>
            </a:r>
          </a:p>
          <a:p>
            <a:pPr marL="0" indent="0" rtl="0">
              <a:spcBef>
                <a:spcPts val="0"/>
              </a:spcBef>
              <a:buNone/>
            </a:pPr>
            <a:endParaRPr sz="1600"/>
          </a:p>
          <a:p>
            <a:pPr marL="0" indent="0" rtl="0">
              <a:spcBef>
                <a:spcPts val="0"/>
              </a:spcBef>
              <a:buNone/>
            </a:pPr>
            <a:r>
              <a:rPr lang="en" sz="1600" u="sng">
                <a:solidFill>
                  <a:schemeClr val="hlink"/>
                </a:solidFill>
                <a:hlinkClick r:id="rId4"/>
              </a:rPr>
              <a:t>Raise Your Hand Texas: Raising Blended Learners</a:t>
            </a:r>
            <a:r>
              <a:rPr lang="en" sz="1600"/>
              <a:t> is the most promising effort to scale Blended learning statewide!</a:t>
            </a:r>
          </a:p>
          <a:p>
            <a:pPr marL="0" indent="0" rtl="0">
              <a:spcBef>
                <a:spcPts val="0"/>
              </a:spcBef>
              <a:buNone/>
            </a:pPr>
            <a:endParaRPr sz="1600"/>
          </a:p>
          <a:p>
            <a:pPr rtl="0">
              <a:spcBef>
                <a:spcPts val="0"/>
              </a:spcBef>
              <a:buNone/>
            </a:pPr>
            <a:endParaRPr sz="1600"/>
          </a:p>
          <a:p>
            <a:pPr rtl="0">
              <a:spcBef>
                <a:spcPts val="0"/>
              </a:spcBef>
              <a:buNone/>
            </a:pPr>
            <a:endParaRPr sz="1600"/>
          </a:p>
          <a:p>
            <a:pPr rtl="0">
              <a:spcBef>
                <a:spcPts val="0"/>
              </a:spcBef>
              <a:buNone/>
            </a:pPr>
            <a:endParaRPr sz="1600"/>
          </a:p>
          <a:p>
            <a:pPr>
              <a:spcBef>
                <a:spcPts val="0"/>
              </a:spcBef>
              <a:buNone/>
            </a:pPr>
            <a:r>
              <a:rPr lang="en" sz="1600"/>
              <a:t> </a:t>
            </a:r>
          </a:p>
        </p:txBody>
      </p:sp>
      <p:sp>
        <p:nvSpPr>
          <p:cNvPr id="114" name="Shape 114"/>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a:spcBef>
                <a:spcPts val="0"/>
              </a:spcBef>
              <a:buNone/>
            </a:pPr>
            <a:r>
              <a:rPr lang="en" sz="3600">
                <a:solidFill>
                  <a:srgbClr val="E69138"/>
                </a:solidFill>
              </a:rPr>
              <a:t>Blended Learning Nationally &amp; in Texas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43" name="Shape 143"/>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5</a:t>
            </a:fld>
            <a:endParaRPr lang="en"/>
          </a:p>
        </p:txBody>
      </p:sp>
      <p:grpSp>
        <p:nvGrpSpPr>
          <p:cNvPr id="124" name="Shape 124" descr="July 2015- June 2017" title="flow chart with dates"/>
          <p:cNvGrpSpPr/>
          <p:nvPr/>
        </p:nvGrpSpPr>
        <p:grpSpPr>
          <a:xfrm>
            <a:off x="283425" y="1227878"/>
            <a:ext cx="4221939" cy="3547553"/>
            <a:chOff x="1635534" y="1410"/>
            <a:chExt cx="5111306" cy="5157076"/>
          </a:xfrm>
        </p:grpSpPr>
        <p:sp>
          <p:nvSpPr>
            <p:cNvPr id="125" name="Shape 125"/>
            <p:cNvSpPr/>
            <p:nvPr/>
          </p:nvSpPr>
          <p:spPr>
            <a:xfrm>
              <a:off x="3515301" y="1410"/>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26" name="Shape 126"/>
            <p:cNvSpPr txBox="1"/>
            <p:nvPr/>
          </p:nvSpPr>
          <p:spPr>
            <a:xfrm>
              <a:off x="3559396" y="45505"/>
              <a:ext cx="1301400" cy="815099"/>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0"/>
                </a:spcAft>
                <a:buSzPct val="25000"/>
                <a:buNone/>
              </a:pPr>
              <a:r>
                <a:rPr lang="en" sz="800" i="1">
                  <a:solidFill>
                    <a:schemeClr val="lt1"/>
                  </a:solidFill>
                </a:rPr>
                <a:t>July 2015</a:t>
              </a:r>
            </a:p>
            <a:p>
              <a:pPr marL="0" marR="0" lvl="0" indent="0" algn="ctr" rtl="0">
                <a:lnSpc>
                  <a:spcPct val="90000"/>
                </a:lnSpc>
                <a:spcBef>
                  <a:spcPts val="0"/>
                </a:spcBef>
                <a:spcAft>
                  <a:spcPts val="0"/>
                </a:spcAft>
                <a:buSzPct val="25000"/>
                <a:buNone/>
              </a:pPr>
              <a:r>
                <a:rPr lang="en" sz="800" b="0" i="0" u="none" strike="noStrike" cap="none" baseline="0">
                  <a:solidFill>
                    <a:schemeClr val="lt1"/>
                  </a:solidFill>
                  <a:latin typeface="Arial"/>
                  <a:ea typeface="Arial"/>
                  <a:cs typeface="Arial"/>
                  <a:sym typeface="Arial"/>
                </a:rPr>
                <a:t>Innovation Funnel  </a:t>
              </a:r>
            </a:p>
            <a:p>
              <a:pPr marL="0" marR="0" lvl="0" indent="0" algn="ctr" rtl="0">
                <a:lnSpc>
                  <a:spcPct val="90000"/>
                </a:lnSpc>
                <a:spcBef>
                  <a:spcPts val="420"/>
                </a:spcBef>
                <a:spcAft>
                  <a:spcPts val="420"/>
                </a:spcAft>
                <a:buSzPct val="25000"/>
                <a:buNone/>
              </a:pPr>
              <a:r>
                <a:rPr lang="en" sz="800" b="0" i="0" u="none" strike="noStrike" cap="none" baseline="0">
                  <a:solidFill>
                    <a:schemeClr val="lt1"/>
                  </a:solidFill>
                  <a:latin typeface="Arial"/>
                  <a:ea typeface="Arial"/>
                  <a:cs typeface="Arial"/>
                  <a:sym typeface="Arial"/>
                </a:rPr>
                <a:t>1,200 districts</a:t>
              </a:r>
            </a:p>
          </p:txBody>
        </p:sp>
        <p:sp>
          <p:nvSpPr>
            <p:cNvPr id="127" name="Shape 127"/>
            <p:cNvSpPr/>
            <p:nvPr/>
          </p:nvSpPr>
          <p:spPr>
            <a:xfrm>
              <a:off x="2083250" y="453054"/>
              <a:ext cx="4253699" cy="4253699"/>
            </a:xfrm>
            <a:custGeom>
              <a:avLst/>
              <a:gdLst/>
              <a:ahLst/>
              <a:cxnLst/>
              <a:rect l="0" t="0" r="0" b="0"/>
              <a:pathLst>
                <a:path w="120000" h="120000" extrusionOk="0">
                  <a:moveTo>
                    <a:pt x="84525" y="5241"/>
                  </a:moveTo>
                  <a:cubicBezTo>
                    <a:pt x="89434" y="7439"/>
                    <a:pt x="94025" y="10288"/>
                    <a:pt x="98175" y="13711"/>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sp>
          <p:nvSpPr>
            <p:cNvPr id="128" name="Shape 128"/>
            <p:cNvSpPr/>
            <p:nvPr/>
          </p:nvSpPr>
          <p:spPr>
            <a:xfrm>
              <a:off x="5357241" y="1064854"/>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29" name="Shape 129"/>
            <p:cNvSpPr txBox="1"/>
            <p:nvPr/>
          </p:nvSpPr>
          <p:spPr>
            <a:xfrm>
              <a:off x="5401335" y="1108950"/>
              <a:ext cx="1301400" cy="815099"/>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420"/>
                </a:spcAft>
                <a:buSzPct val="25000"/>
                <a:buNone/>
              </a:pPr>
              <a:r>
                <a:rPr lang="en" sz="800" i="1">
                  <a:solidFill>
                    <a:schemeClr val="lt1"/>
                  </a:solidFill>
                </a:rPr>
                <a:t>Sept-Oct 2015</a:t>
              </a:r>
            </a:p>
            <a:p>
              <a:pPr marL="0" marR="0" lvl="0" indent="0" algn="ctr" rtl="0">
                <a:lnSpc>
                  <a:spcPct val="90000"/>
                </a:lnSpc>
                <a:spcBef>
                  <a:spcPts val="0"/>
                </a:spcBef>
                <a:spcAft>
                  <a:spcPts val="420"/>
                </a:spcAft>
                <a:buSzPct val="25000"/>
                <a:buNone/>
              </a:pPr>
              <a:r>
                <a:rPr lang="en" sz="800" b="0" i="0" u="none" strike="noStrike" cap="none" baseline="0">
                  <a:solidFill>
                    <a:schemeClr val="lt1"/>
                  </a:solidFill>
                  <a:latin typeface="Arial"/>
                  <a:ea typeface="Arial"/>
                  <a:cs typeface="Arial"/>
                  <a:sym typeface="Arial"/>
                </a:rPr>
                <a:t>Blended Workshops </a:t>
              </a:r>
              <a:r>
                <a:rPr lang="en" sz="800">
                  <a:solidFill>
                    <a:schemeClr val="lt1"/>
                  </a:solidFill>
                </a:rPr>
                <a:t>(</a:t>
              </a:r>
              <a:r>
                <a:rPr lang="en" sz="800" u="sng">
                  <a:solidFill>
                    <a:schemeClr val="lt1"/>
                  </a:solidFill>
                  <a:hlinkClick r:id="rId3"/>
                </a:rPr>
                <a:t>75</a:t>
              </a:r>
              <a:r>
                <a:rPr lang="en" sz="800">
                  <a:solidFill>
                    <a:schemeClr val="lt1"/>
                  </a:solidFill>
                </a:rPr>
                <a:t>)</a:t>
              </a:r>
            </a:p>
          </p:txBody>
        </p:sp>
        <p:sp>
          <p:nvSpPr>
            <p:cNvPr id="130" name="Shape 130"/>
            <p:cNvSpPr/>
            <p:nvPr/>
          </p:nvSpPr>
          <p:spPr>
            <a:xfrm>
              <a:off x="2083250" y="453054"/>
              <a:ext cx="4253699" cy="4253699"/>
            </a:xfrm>
            <a:custGeom>
              <a:avLst/>
              <a:gdLst/>
              <a:ahLst/>
              <a:cxnLst/>
              <a:rect l="0" t="0" r="0" b="0"/>
              <a:pathLst>
                <a:path w="120000" h="120000" extrusionOk="0">
                  <a:moveTo>
                    <a:pt x="119065" y="49452"/>
                  </a:moveTo>
                  <a:cubicBezTo>
                    <a:pt x="120310" y="56428"/>
                    <a:pt x="120310" y="63570"/>
                    <a:pt x="119064" y="70547"/>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sp>
          <p:nvSpPr>
            <p:cNvPr id="131" name="Shape 131"/>
            <p:cNvSpPr/>
            <p:nvPr/>
          </p:nvSpPr>
          <p:spPr>
            <a:xfrm>
              <a:off x="5357241" y="3191742"/>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32" name="Shape 132"/>
            <p:cNvSpPr txBox="1"/>
            <p:nvPr/>
          </p:nvSpPr>
          <p:spPr>
            <a:xfrm>
              <a:off x="5401335" y="3235838"/>
              <a:ext cx="1301400" cy="815099"/>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420"/>
                </a:spcAft>
                <a:buSzPct val="25000"/>
                <a:buNone/>
              </a:pPr>
              <a:r>
                <a:rPr lang="en" sz="800" i="1">
                  <a:solidFill>
                    <a:schemeClr val="lt1"/>
                  </a:solidFill>
                </a:rPr>
                <a:t>November 2015</a:t>
              </a:r>
            </a:p>
            <a:p>
              <a:pPr marL="0" marR="0" lvl="0" indent="0" algn="ctr" rtl="0">
                <a:lnSpc>
                  <a:spcPct val="90000"/>
                </a:lnSpc>
                <a:spcBef>
                  <a:spcPts val="0"/>
                </a:spcBef>
                <a:spcAft>
                  <a:spcPts val="420"/>
                </a:spcAft>
                <a:buSzPct val="25000"/>
                <a:buNone/>
              </a:pPr>
              <a:r>
                <a:rPr lang="en" sz="800" b="0" i="0" u="none" strike="noStrike" cap="none" baseline="0">
                  <a:solidFill>
                    <a:schemeClr val="lt1"/>
                  </a:solidFill>
                  <a:latin typeface="Arial"/>
                  <a:ea typeface="Arial"/>
                  <a:cs typeface="Arial"/>
                  <a:sym typeface="Arial"/>
                </a:rPr>
                <a:t>Business Plans </a:t>
              </a:r>
              <a:r>
                <a:rPr lang="en" sz="800">
                  <a:solidFill>
                    <a:schemeClr val="lt1"/>
                  </a:solidFill>
                </a:rPr>
                <a:t>Due</a:t>
              </a:r>
            </a:p>
          </p:txBody>
        </p:sp>
        <p:sp>
          <p:nvSpPr>
            <p:cNvPr id="133" name="Shape 133"/>
            <p:cNvSpPr/>
            <p:nvPr/>
          </p:nvSpPr>
          <p:spPr>
            <a:xfrm>
              <a:off x="2083250" y="453054"/>
              <a:ext cx="4253699" cy="4253699"/>
            </a:xfrm>
            <a:custGeom>
              <a:avLst/>
              <a:gdLst/>
              <a:ahLst/>
              <a:cxnLst/>
              <a:rect l="0" t="0" r="0" b="0"/>
              <a:pathLst>
                <a:path w="120000" h="120000" extrusionOk="0">
                  <a:moveTo>
                    <a:pt x="98176" y="106287"/>
                  </a:moveTo>
                  <a:cubicBezTo>
                    <a:pt x="94026" y="109709"/>
                    <a:pt x="89434" y="112558"/>
                    <a:pt x="84525" y="114757"/>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sp>
          <p:nvSpPr>
            <p:cNvPr id="134" name="Shape 134"/>
            <p:cNvSpPr/>
            <p:nvPr/>
          </p:nvSpPr>
          <p:spPr>
            <a:xfrm>
              <a:off x="3515301" y="4255187"/>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35" name="Shape 135"/>
            <p:cNvSpPr txBox="1"/>
            <p:nvPr/>
          </p:nvSpPr>
          <p:spPr>
            <a:xfrm>
              <a:off x="3559396" y="4299282"/>
              <a:ext cx="1301400" cy="815099"/>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420"/>
                </a:spcAft>
                <a:buSzPct val="25000"/>
                <a:buNone/>
              </a:pPr>
              <a:r>
                <a:rPr lang="en" sz="800" i="1">
                  <a:solidFill>
                    <a:schemeClr val="lt1"/>
                  </a:solidFill>
                </a:rPr>
                <a:t>February 2016</a:t>
              </a:r>
            </a:p>
            <a:p>
              <a:pPr marL="0" marR="0" lvl="0" indent="0" algn="ctr" rtl="0">
                <a:lnSpc>
                  <a:spcPct val="90000"/>
                </a:lnSpc>
                <a:spcBef>
                  <a:spcPts val="0"/>
                </a:spcBef>
                <a:spcAft>
                  <a:spcPts val="420"/>
                </a:spcAft>
                <a:buSzPct val="25000"/>
                <a:buNone/>
              </a:pPr>
              <a:r>
                <a:rPr lang="en" sz="800" b="0" i="0" u="none" strike="noStrike" cap="none" baseline="0">
                  <a:solidFill>
                    <a:schemeClr val="lt1"/>
                  </a:solidFill>
                  <a:latin typeface="Arial"/>
                  <a:ea typeface="Arial"/>
                  <a:cs typeface="Arial"/>
                  <a:sym typeface="Arial"/>
                </a:rPr>
                <a:t>Convening for 10 Semi-Finalists </a:t>
              </a:r>
            </a:p>
          </p:txBody>
        </p:sp>
        <p:sp>
          <p:nvSpPr>
            <p:cNvPr id="136" name="Shape 136"/>
            <p:cNvSpPr/>
            <p:nvPr/>
          </p:nvSpPr>
          <p:spPr>
            <a:xfrm>
              <a:off x="2083250" y="453054"/>
              <a:ext cx="4253699" cy="4253699"/>
            </a:xfrm>
            <a:custGeom>
              <a:avLst/>
              <a:gdLst/>
              <a:ahLst/>
              <a:cxnLst/>
              <a:rect l="0" t="0" r="0" b="0"/>
              <a:pathLst>
                <a:path w="120000" h="120000" extrusionOk="0">
                  <a:moveTo>
                    <a:pt x="35474" y="114758"/>
                  </a:moveTo>
                  <a:lnTo>
                    <a:pt x="35474" y="114758"/>
                  </a:lnTo>
                  <a:cubicBezTo>
                    <a:pt x="30564" y="112559"/>
                    <a:pt x="25973" y="109710"/>
                    <a:pt x="21823" y="106287"/>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sp>
          <p:nvSpPr>
            <p:cNvPr id="137" name="Shape 137"/>
            <p:cNvSpPr/>
            <p:nvPr/>
          </p:nvSpPr>
          <p:spPr>
            <a:xfrm>
              <a:off x="1673361" y="3191742"/>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38" name="Shape 138"/>
            <p:cNvSpPr txBox="1"/>
            <p:nvPr/>
          </p:nvSpPr>
          <p:spPr>
            <a:xfrm>
              <a:off x="1717457" y="3235838"/>
              <a:ext cx="1301400" cy="815099"/>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420"/>
                </a:spcAft>
                <a:buSzPct val="25000"/>
                <a:buNone/>
              </a:pPr>
              <a:r>
                <a:rPr lang="en" sz="800" i="1">
                  <a:solidFill>
                    <a:schemeClr val="lt1"/>
                  </a:solidFill>
                </a:rPr>
                <a:t>March 2016</a:t>
              </a:r>
            </a:p>
            <a:p>
              <a:pPr marL="0" marR="0" lvl="0" indent="0" algn="ctr" rtl="0">
                <a:lnSpc>
                  <a:spcPct val="90000"/>
                </a:lnSpc>
                <a:spcBef>
                  <a:spcPts val="0"/>
                </a:spcBef>
                <a:spcAft>
                  <a:spcPts val="420"/>
                </a:spcAft>
                <a:buSzPct val="25000"/>
                <a:buNone/>
              </a:pPr>
              <a:r>
                <a:rPr lang="en" sz="800" b="0" i="0" u="none" strike="noStrike" cap="none" baseline="0">
                  <a:solidFill>
                    <a:schemeClr val="lt1"/>
                  </a:solidFill>
                  <a:latin typeface="Arial"/>
                  <a:ea typeface="Arial"/>
                  <a:cs typeface="Arial"/>
                  <a:sym typeface="Arial"/>
                </a:rPr>
                <a:t>5 Finalists Selected</a:t>
              </a:r>
            </a:p>
          </p:txBody>
        </p:sp>
        <p:sp>
          <p:nvSpPr>
            <p:cNvPr id="139" name="Shape 139"/>
            <p:cNvSpPr/>
            <p:nvPr/>
          </p:nvSpPr>
          <p:spPr>
            <a:xfrm>
              <a:off x="2083250" y="453054"/>
              <a:ext cx="4253699" cy="4253699"/>
            </a:xfrm>
            <a:custGeom>
              <a:avLst/>
              <a:gdLst/>
              <a:ahLst/>
              <a:cxnLst/>
              <a:rect l="0" t="0" r="0" b="0"/>
              <a:pathLst>
                <a:path w="120000" h="120000" extrusionOk="0">
                  <a:moveTo>
                    <a:pt x="934" y="70547"/>
                  </a:moveTo>
                  <a:lnTo>
                    <a:pt x="934" y="70546"/>
                  </a:lnTo>
                  <a:cubicBezTo>
                    <a:pt x="-311" y="63570"/>
                    <a:pt x="-311" y="56428"/>
                    <a:pt x="934" y="49451"/>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sp>
          <p:nvSpPr>
            <p:cNvPr id="140" name="Shape 140"/>
            <p:cNvSpPr/>
            <p:nvPr/>
          </p:nvSpPr>
          <p:spPr>
            <a:xfrm>
              <a:off x="1673361" y="1064854"/>
              <a:ext cx="1389600" cy="903299"/>
            </a:xfrm>
            <a:prstGeom prst="roundRect">
              <a:avLst>
                <a:gd name="adj" fmla="val 16667"/>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sz="800"/>
            </a:p>
          </p:txBody>
        </p:sp>
        <p:sp>
          <p:nvSpPr>
            <p:cNvPr id="141" name="Shape 141"/>
            <p:cNvSpPr txBox="1"/>
            <p:nvPr/>
          </p:nvSpPr>
          <p:spPr>
            <a:xfrm>
              <a:off x="1635534" y="892959"/>
              <a:ext cx="1517700" cy="1265700"/>
            </a:xfrm>
            <a:prstGeom prst="rect">
              <a:avLst/>
            </a:prstGeom>
            <a:noFill/>
            <a:ln>
              <a:noFill/>
            </a:ln>
          </p:spPr>
          <p:txBody>
            <a:bodyPr lIns="45700" tIns="45700" rIns="45700" bIns="45700" anchor="ctr" anchorCtr="0">
              <a:noAutofit/>
            </a:bodyPr>
            <a:lstStyle/>
            <a:p>
              <a:pPr marL="0" marR="0" lvl="0" indent="0" algn="ctr" rtl="0">
                <a:lnSpc>
                  <a:spcPct val="90000"/>
                </a:lnSpc>
                <a:spcBef>
                  <a:spcPts val="0"/>
                </a:spcBef>
                <a:spcAft>
                  <a:spcPts val="420"/>
                </a:spcAft>
                <a:buSzPct val="25000"/>
                <a:buNone/>
              </a:pPr>
              <a:r>
                <a:rPr lang="en" sz="800" i="1">
                  <a:solidFill>
                    <a:schemeClr val="lt1"/>
                  </a:solidFill>
                </a:rPr>
                <a:t>October 2015 - June 2017</a:t>
              </a:r>
            </a:p>
            <a:p>
              <a:pPr marL="0" marR="0" lvl="0" indent="0" algn="ctr" rtl="0">
                <a:lnSpc>
                  <a:spcPct val="90000"/>
                </a:lnSpc>
                <a:spcBef>
                  <a:spcPts val="0"/>
                </a:spcBef>
                <a:spcAft>
                  <a:spcPts val="420"/>
                </a:spcAft>
                <a:buSzPct val="25000"/>
                <a:buNone/>
              </a:pPr>
              <a:r>
                <a:rPr lang="en" sz="800" b="0" i="0" u="none" strike="noStrike" cap="none" baseline="0">
                  <a:solidFill>
                    <a:schemeClr val="lt1"/>
                  </a:solidFill>
                  <a:latin typeface="Arial"/>
                  <a:ea typeface="Arial"/>
                  <a:cs typeface="Arial"/>
                  <a:sym typeface="Arial"/>
                </a:rPr>
                <a:t>Winners Receive Funds &amp;</a:t>
              </a:r>
              <a:r>
                <a:rPr lang="en" sz="800">
                  <a:solidFill>
                    <a:schemeClr val="lt1"/>
                  </a:solidFill>
                </a:rPr>
                <a:t> all receive </a:t>
              </a:r>
              <a:r>
                <a:rPr lang="en" sz="800" b="0" i="0" u="none" strike="noStrike" cap="none" baseline="0">
                  <a:solidFill>
                    <a:schemeClr val="lt1"/>
                  </a:solidFill>
                  <a:latin typeface="Arial"/>
                  <a:ea typeface="Arial"/>
                  <a:cs typeface="Arial"/>
                  <a:sym typeface="Arial"/>
                </a:rPr>
                <a:t>TA Support</a:t>
              </a:r>
            </a:p>
          </p:txBody>
        </p:sp>
        <p:sp>
          <p:nvSpPr>
            <p:cNvPr id="142" name="Shape 142"/>
            <p:cNvSpPr/>
            <p:nvPr/>
          </p:nvSpPr>
          <p:spPr>
            <a:xfrm>
              <a:off x="2083250" y="453054"/>
              <a:ext cx="4253699" cy="4253699"/>
            </a:xfrm>
            <a:custGeom>
              <a:avLst/>
              <a:gdLst/>
              <a:ahLst/>
              <a:cxnLst/>
              <a:rect l="0" t="0" r="0" b="0"/>
              <a:pathLst>
                <a:path w="120000" h="120000" extrusionOk="0">
                  <a:moveTo>
                    <a:pt x="21823" y="13712"/>
                  </a:moveTo>
                  <a:lnTo>
                    <a:pt x="21822" y="13712"/>
                  </a:lnTo>
                  <a:cubicBezTo>
                    <a:pt x="25972" y="10289"/>
                    <a:pt x="30564" y="7440"/>
                    <a:pt x="35473" y="5241"/>
                  </a:cubicBezTo>
                </a:path>
              </a:pathLst>
            </a:custGeom>
            <a:noFill/>
            <a:ln w="9525" cap="flat" cmpd="sng">
              <a:solidFill>
                <a:srgbClr val="4B5A6A"/>
              </a:solidFill>
              <a:prstDash val="solid"/>
              <a:round/>
              <a:headEnd type="none" w="med" len="med"/>
              <a:tailEnd type="none" w="med" len="med"/>
            </a:ln>
          </p:spPr>
          <p:txBody>
            <a:bodyPr lIns="91425" tIns="91425" rIns="91425" bIns="91425" anchor="ctr" anchorCtr="0">
              <a:noAutofit/>
            </a:bodyPr>
            <a:lstStyle/>
            <a:p>
              <a:pPr>
                <a:spcBef>
                  <a:spcPts val="0"/>
                </a:spcBef>
                <a:buNone/>
              </a:pPr>
              <a:endParaRPr sz="800"/>
            </a:p>
          </p:txBody>
        </p:sp>
      </p:grpSp>
      <p:sp>
        <p:nvSpPr>
          <p:cNvPr id="123" name="Shape 123"/>
          <p:cNvSpPr txBox="1">
            <a:spLocks noGrp="1"/>
          </p:cNvSpPr>
          <p:nvPr>
            <p:ph type="body" idx="1"/>
          </p:nvPr>
        </p:nvSpPr>
        <p:spPr>
          <a:xfrm>
            <a:off x="4965800" y="1370950"/>
            <a:ext cx="4020899" cy="3657600"/>
          </a:xfrm>
          <a:prstGeom prst="rect">
            <a:avLst/>
          </a:prstGeom>
          <a:noFill/>
          <a:ln>
            <a:noFill/>
          </a:ln>
        </p:spPr>
        <p:txBody>
          <a:bodyPr lIns="91425" tIns="45700" rIns="91425" bIns="45700" anchor="t" anchorCtr="0">
            <a:noAutofit/>
          </a:bodyPr>
          <a:lstStyle/>
          <a:p>
            <a:pPr marL="0" marR="0" lvl="0" indent="0" algn="l" rtl="0">
              <a:spcBef>
                <a:spcPts val="0"/>
              </a:spcBef>
              <a:buClr>
                <a:schemeClr val="accent1"/>
              </a:buClr>
              <a:buSzPct val="25000"/>
              <a:buFont typeface="Arial"/>
              <a:buNone/>
            </a:pPr>
            <a:r>
              <a:rPr lang="en" sz="1200" b="1" i="0" u="none" strike="noStrike" cap="none" baseline="0">
                <a:solidFill>
                  <a:schemeClr val="dk1"/>
                </a:solidFill>
                <a:latin typeface="Arial"/>
                <a:ea typeface="Arial"/>
                <a:cs typeface="Arial"/>
                <a:sym typeface="Arial"/>
              </a:rPr>
              <a:t>Objective:  </a:t>
            </a:r>
            <a:r>
              <a:rPr lang="en" sz="1200" b="0" i="0" u="none" strike="noStrike" cap="none" baseline="0">
                <a:solidFill>
                  <a:schemeClr val="dk1"/>
                </a:solidFill>
                <a:latin typeface="Arial"/>
                <a:ea typeface="Arial"/>
                <a:cs typeface="Arial"/>
                <a:sym typeface="Arial"/>
              </a:rPr>
              <a:t>Showcase strategies for using BL to improve student achievement across diverse student demographics and geographic regions in the state, particularly among schools and districts with persistent achievement gaps.</a:t>
            </a:r>
          </a:p>
          <a:p>
            <a:pPr marL="0" marR="0" lvl="0" indent="0" algn="l" rtl="0">
              <a:spcBef>
                <a:spcPts val="444"/>
              </a:spcBef>
              <a:buClr>
                <a:schemeClr val="accent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spcBef>
                <a:spcPts val="444"/>
              </a:spcBef>
              <a:buClr>
                <a:schemeClr val="accent1"/>
              </a:buClr>
              <a:buSzPct val="25000"/>
              <a:buFont typeface="Arial"/>
              <a:buNone/>
            </a:pPr>
            <a:r>
              <a:rPr lang="en" sz="1200" b="1" i="0" u="none" strike="noStrike" cap="none" baseline="0">
                <a:solidFill>
                  <a:schemeClr val="dk1"/>
                </a:solidFill>
                <a:latin typeface="Arial"/>
                <a:ea typeface="Arial"/>
                <a:cs typeface="Arial"/>
                <a:sym typeface="Arial"/>
              </a:rPr>
              <a:t>Awards:  </a:t>
            </a:r>
            <a:r>
              <a:rPr lang="en" sz="1200" b="0" i="0" u="none" strike="noStrike" cap="none" baseline="0">
                <a:solidFill>
                  <a:schemeClr val="dk1"/>
                </a:solidFill>
                <a:latin typeface="Arial"/>
                <a:ea typeface="Arial"/>
                <a:cs typeface="Arial"/>
                <a:sym typeface="Arial"/>
              </a:rPr>
              <a:t>5 winners receive up to $500k + technical assistance</a:t>
            </a:r>
          </a:p>
          <a:p>
            <a:pPr marL="0" marR="0" lvl="0" indent="0" algn="l" rtl="0">
              <a:spcBef>
                <a:spcPts val="444"/>
              </a:spcBef>
              <a:buClr>
                <a:schemeClr val="accent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spcBef>
                <a:spcPts val="444"/>
              </a:spcBef>
              <a:buClr>
                <a:schemeClr val="accent1"/>
              </a:buClr>
              <a:buSzPct val="25000"/>
              <a:buFont typeface="Arial"/>
              <a:buNone/>
            </a:pPr>
            <a:r>
              <a:rPr lang="en" sz="1200" b="1" i="0" u="none" strike="noStrike" cap="none" baseline="0">
                <a:solidFill>
                  <a:schemeClr val="dk1"/>
                </a:solidFill>
                <a:latin typeface="Arial"/>
                <a:ea typeface="Arial"/>
                <a:cs typeface="Arial"/>
                <a:sym typeface="Arial"/>
              </a:rPr>
              <a:t>TA Ecosystem:  </a:t>
            </a:r>
            <a:r>
              <a:rPr lang="en" sz="1200" b="0" i="0" u="none" strike="noStrike" cap="none" baseline="0">
                <a:solidFill>
                  <a:schemeClr val="dk1"/>
                </a:solidFill>
                <a:latin typeface="Arial"/>
                <a:ea typeface="Arial"/>
                <a:cs typeface="Arial"/>
                <a:sym typeface="Arial"/>
              </a:rPr>
              <a:t>Series of targeted supports for winners (5) and non-winners (70) – professional development, technology assistance, implementation consultation</a:t>
            </a:r>
          </a:p>
          <a:p>
            <a:pPr marL="0" marR="0" lvl="0" indent="0" algn="l" rtl="0">
              <a:spcBef>
                <a:spcPts val="444"/>
              </a:spcBef>
              <a:buClr>
                <a:schemeClr val="accent1"/>
              </a:buClr>
              <a:buFont typeface="Arial"/>
              <a:buNone/>
            </a:pPr>
            <a:endParaRPr sz="1200" b="0" i="0" u="none" strike="noStrike" cap="none" baseline="0">
              <a:solidFill>
                <a:schemeClr val="dk1"/>
              </a:solidFill>
              <a:latin typeface="Arial"/>
              <a:ea typeface="Arial"/>
              <a:cs typeface="Arial"/>
              <a:sym typeface="Arial"/>
            </a:endParaRPr>
          </a:p>
          <a:p>
            <a:pPr marL="0" marR="0" lvl="0" indent="0" algn="l" rtl="0">
              <a:spcBef>
                <a:spcPts val="444"/>
              </a:spcBef>
              <a:buClr>
                <a:schemeClr val="accent1"/>
              </a:buClr>
              <a:buSzPct val="25000"/>
              <a:buFont typeface="Arial"/>
              <a:buNone/>
            </a:pPr>
            <a:r>
              <a:rPr lang="en" sz="1200" b="1" i="0" u="none" strike="noStrike" cap="none" baseline="0">
                <a:solidFill>
                  <a:schemeClr val="dk1"/>
                </a:solidFill>
                <a:latin typeface="Arial"/>
                <a:ea typeface="Arial"/>
                <a:cs typeface="Arial"/>
                <a:sym typeface="Arial"/>
              </a:rPr>
              <a:t>Evaluation:  </a:t>
            </a:r>
            <a:r>
              <a:rPr lang="en" sz="1200" b="0" i="0" u="none" strike="noStrike" cap="none" baseline="0">
                <a:solidFill>
                  <a:schemeClr val="dk1"/>
                </a:solidFill>
                <a:latin typeface="Arial"/>
                <a:ea typeface="Arial"/>
                <a:cs typeface="Arial"/>
                <a:sym typeface="Arial"/>
              </a:rPr>
              <a:t>FSG conducting independent strategic evaluation of process and outcomes</a:t>
            </a:r>
          </a:p>
        </p:txBody>
      </p:sp>
      <p:sp>
        <p:nvSpPr>
          <p:cNvPr id="122" name="Shape 122"/>
          <p:cNvSpPr txBox="1">
            <a:spLocks noGrp="1"/>
          </p:cNvSpPr>
          <p:nvPr>
            <p:ph type="title"/>
          </p:nvPr>
        </p:nvSpPr>
        <p:spPr>
          <a:xfrm>
            <a:off x="299900" y="411425"/>
            <a:ext cx="8686800" cy="742800"/>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Arial"/>
              <a:buNone/>
            </a:pPr>
            <a:r>
              <a:rPr lang="en" sz="3000" b="0" i="0" u="none" strike="noStrike" cap="none" baseline="0">
                <a:solidFill>
                  <a:srgbClr val="E69138"/>
                </a:solidFill>
                <a:latin typeface="Arial"/>
                <a:ea typeface="Arial"/>
                <a:cs typeface="Arial"/>
                <a:sym typeface="Arial"/>
              </a:rPr>
              <a:t>RYHT Raising Blended Learners Initiative</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65" name="Shape 165"/>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6</a:t>
            </a:fld>
            <a:endParaRPr lang="en"/>
          </a:p>
        </p:txBody>
      </p:sp>
      <p:sp>
        <p:nvSpPr>
          <p:cNvPr id="148" name="Shape 148" descr="Initial Ecosystem Providers District/School&#10;5 Winners&#10;70 Workshops&#10;participants" title="flow chart"/>
          <p:cNvSpPr/>
          <p:nvPr/>
        </p:nvSpPr>
        <p:spPr>
          <a:xfrm>
            <a:off x="1686075" y="999450"/>
            <a:ext cx="5673000" cy="4143899"/>
          </a:xfrm>
          <a:prstGeom prst="roundRect">
            <a:avLst>
              <a:gd name="adj" fmla="val 16667"/>
            </a:avLst>
          </a:prstGeom>
          <a:solidFill>
            <a:schemeClr val="lt2"/>
          </a:solidFill>
          <a:ln w="9525" cap="flat" cmpd="sng">
            <a:solidFill>
              <a:srgbClr val="93979D"/>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grpSp>
        <p:nvGrpSpPr>
          <p:cNvPr id="149" name="Shape 149" descr="flow chart" title="flow chart"/>
          <p:cNvGrpSpPr/>
          <p:nvPr/>
        </p:nvGrpSpPr>
        <p:grpSpPr>
          <a:xfrm>
            <a:off x="2061520" y="1067723"/>
            <a:ext cx="4949069" cy="3454268"/>
            <a:chOff x="1375663" y="-598"/>
            <a:chExt cx="5478270" cy="5205346"/>
          </a:xfrm>
        </p:grpSpPr>
        <p:sp>
          <p:nvSpPr>
            <p:cNvPr id="150" name="Shape 150"/>
            <p:cNvSpPr/>
            <p:nvPr/>
          </p:nvSpPr>
          <p:spPr>
            <a:xfrm>
              <a:off x="1916991" y="800777"/>
              <a:ext cx="4403971" cy="4403971"/>
            </a:xfrm>
            <a:prstGeom prst="blockArc">
              <a:avLst>
                <a:gd name="adj1" fmla="val 9129399"/>
                <a:gd name="adj2" fmla="val 16137421"/>
                <a:gd name="adj3" fmla="val 4635"/>
              </a:avLst>
            </a:prstGeom>
            <a:gradFill>
              <a:gsLst>
                <a:gs pos="0">
                  <a:srgbClr val="93979D"/>
                </a:gs>
                <a:gs pos="34000">
                  <a:srgbClr val="93979D"/>
                </a:gs>
                <a:gs pos="70000">
                  <a:srgbClr val="A5A9B0"/>
                </a:gs>
                <a:gs pos="100000">
                  <a:srgbClr val="B0B3B8"/>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a:p>
          </p:txBody>
        </p:sp>
        <p:sp>
          <p:nvSpPr>
            <p:cNvPr id="151" name="Shape 151"/>
            <p:cNvSpPr/>
            <p:nvPr/>
          </p:nvSpPr>
          <p:spPr>
            <a:xfrm>
              <a:off x="1877839" y="729914"/>
              <a:ext cx="4403971" cy="4403971"/>
            </a:xfrm>
            <a:prstGeom prst="blockArc">
              <a:avLst>
                <a:gd name="adj1" fmla="val 1800000"/>
                <a:gd name="adj2" fmla="val 9000000"/>
                <a:gd name="adj3" fmla="val 4635"/>
              </a:avLst>
            </a:prstGeom>
            <a:gradFill>
              <a:gsLst>
                <a:gs pos="0">
                  <a:srgbClr val="93979D"/>
                </a:gs>
                <a:gs pos="34000">
                  <a:srgbClr val="93979D"/>
                </a:gs>
                <a:gs pos="70000">
                  <a:srgbClr val="A5A9B0"/>
                </a:gs>
                <a:gs pos="100000">
                  <a:srgbClr val="B0B3B8"/>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a:p>
          </p:txBody>
        </p:sp>
        <p:sp>
          <p:nvSpPr>
            <p:cNvPr id="152" name="Shape 152"/>
            <p:cNvSpPr/>
            <p:nvPr/>
          </p:nvSpPr>
          <p:spPr>
            <a:xfrm>
              <a:off x="1838685" y="800777"/>
              <a:ext cx="4403971" cy="4403971"/>
            </a:xfrm>
            <a:prstGeom prst="blockArc">
              <a:avLst>
                <a:gd name="adj1" fmla="val 16262579"/>
                <a:gd name="adj2" fmla="val 1670601"/>
                <a:gd name="adj3" fmla="val 4635"/>
              </a:avLst>
            </a:prstGeom>
            <a:gradFill>
              <a:gsLst>
                <a:gs pos="0">
                  <a:srgbClr val="93979D"/>
                </a:gs>
                <a:gs pos="34000">
                  <a:srgbClr val="93979D"/>
                </a:gs>
                <a:gs pos="70000">
                  <a:srgbClr val="A5A9B0"/>
                </a:gs>
                <a:gs pos="100000">
                  <a:srgbClr val="B0B3B8"/>
                </a:gs>
              </a:gsLst>
              <a:path path="circle">
                <a:fillToRect l="50000" t="50000" r="50000" b="50000"/>
              </a:path>
              <a:tileRect/>
            </a:gradFill>
            <a:ln>
              <a:noFill/>
            </a:ln>
          </p:spPr>
          <p:txBody>
            <a:bodyPr lIns="91425" tIns="91425" rIns="91425" bIns="91425" anchor="ctr" anchorCtr="0">
              <a:noAutofit/>
            </a:bodyPr>
            <a:lstStyle/>
            <a:p>
              <a:pPr>
                <a:spcBef>
                  <a:spcPts val="0"/>
                </a:spcBef>
                <a:buNone/>
              </a:pPr>
              <a:endParaRPr/>
            </a:p>
          </p:txBody>
        </p:sp>
        <p:sp>
          <p:nvSpPr>
            <p:cNvPr id="153" name="Shape 153"/>
            <p:cNvSpPr/>
            <p:nvPr/>
          </p:nvSpPr>
          <p:spPr>
            <a:xfrm>
              <a:off x="3063432" y="1881592"/>
              <a:ext cx="2170361" cy="1928628"/>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District / School</a:t>
              </a:r>
              <a:br>
                <a:rPr lang="en" sz="800">
                  <a:solidFill>
                    <a:srgbClr val="FFFFFF"/>
                  </a:solidFill>
                </a:rPr>
              </a:br>
              <a:endParaRPr lang="en" sz="800">
                <a:solidFill>
                  <a:srgbClr val="FFFFFF"/>
                </a:solidFill>
              </a:endParaRPr>
            </a:p>
            <a:p>
              <a:pPr lvl="0" algn="ctr" rtl="0">
                <a:spcBef>
                  <a:spcPts val="0"/>
                </a:spcBef>
                <a:buNone/>
              </a:pPr>
              <a:r>
                <a:rPr lang="en" sz="800" i="1">
                  <a:solidFill>
                    <a:srgbClr val="FFFFFF"/>
                  </a:solidFill>
                </a:rPr>
                <a:t>- 5 Winners</a:t>
              </a:r>
            </a:p>
            <a:p>
              <a:pPr lvl="0" algn="ctr">
                <a:spcBef>
                  <a:spcPts val="0"/>
                </a:spcBef>
                <a:buNone/>
              </a:pPr>
              <a:r>
                <a:rPr lang="en" sz="800" i="1">
                  <a:solidFill>
                    <a:srgbClr val="FFFFFF"/>
                  </a:solidFill>
                </a:rPr>
                <a:t>- 70 Workshop Participants</a:t>
              </a:r>
            </a:p>
          </p:txBody>
        </p:sp>
        <p:sp>
          <p:nvSpPr>
            <p:cNvPr id="154" name="Shape 154"/>
            <p:cNvSpPr/>
            <p:nvPr/>
          </p:nvSpPr>
          <p:spPr>
            <a:xfrm>
              <a:off x="3210228" y="-598"/>
              <a:ext cx="1739192" cy="1705536"/>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Professional Development</a:t>
              </a:r>
              <a:br>
                <a:rPr lang="en" sz="800">
                  <a:solidFill>
                    <a:srgbClr val="FFFFFF"/>
                  </a:solidFill>
                </a:rPr>
              </a:br>
              <a:endParaRPr lang="en" sz="800">
                <a:solidFill>
                  <a:srgbClr val="FFFFFF"/>
                </a:solidFill>
              </a:endParaRPr>
            </a:p>
            <a:p>
              <a:pPr algn="ctr" rtl="0">
                <a:spcBef>
                  <a:spcPts val="0"/>
                </a:spcBef>
                <a:buNone/>
              </a:pPr>
              <a:r>
                <a:rPr lang="en" sz="800" i="1">
                  <a:solidFill>
                    <a:srgbClr val="FFFFFF"/>
                  </a:solidFill>
                </a:rPr>
                <a:t>TNTP, Friday Institute</a:t>
              </a:r>
            </a:p>
            <a:p>
              <a:pPr>
                <a:spcBef>
                  <a:spcPts val="0"/>
                </a:spcBef>
                <a:buNone/>
              </a:pPr>
              <a:endParaRPr sz="800"/>
            </a:p>
          </p:txBody>
        </p:sp>
        <p:sp>
          <p:nvSpPr>
            <p:cNvPr id="155" name="Shape 155"/>
            <p:cNvSpPr/>
            <p:nvPr/>
          </p:nvSpPr>
          <p:spPr>
            <a:xfrm>
              <a:off x="5031269" y="3163157"/>
              <a:ext cx="1822664" cy="1688438"/>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Finance</a:t>
              </a:r>
              <a:br>
                <a:rPr lang="en" sz="800">
                  <a:solidFill>
                    <a:srgbClr val="FFFFFF"/>
                  </a:solidFill>
                </a:rPr>
              </a:br>
              <a:endParaRPr lang="en" sz="800">
                <a:solidFill>
                  <a:srgbClr val="FFFFFF"/>
                </a:solidFill>
              </a:endParaRPr>
            </a:p>
            <a:p>
              <a:pPr algn="ctr">
                <a:spcBef>
                  <a:spcPts val="0"/>
                </a:spcBef>
                <a:buNone/>
              </a:pPr>
              <a:r>
                <a:rPr lang="en" sz="800" i="1">
                  <a:solidFill>
                    <a:srgbClr val="FFFFFF"/>
                  </a:solidFill>
                </a:rPr>
                <a:t>Afton Partners</a:t>
              </a:r>
            </a:p>
          </p:txBody>
        </p:sp>
        <p:sp>
          <p:nvSpPr>
            <p:cNvPr id="156" name="Shape 156"/>
            <p:cNvSpPr/>
            <p:nvPr/>
          </p:nvSpPr>
          <p:spPr>
            <a:xfrm>
              <a:off x="1375663" y="3167983"/>
              <a:ext cx="1682768" cy="1678784"/>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Online Content Selection</a:t>
              </a:r>
            </a:p>
            <a:p>
              <a:pPr algn="ctr" rtl="0">
                <a:spcBef>
                  <a:spcPts val="0"/>
                </a:spcBef>
                <a:buNone/>
              </a:pPr>
              <a:endParaRPr sz="800">
                <a:solidFill>
                  <a:srgbClr val="FFFFFF"/>
                </a:solidFill>
              </a:endParaRPr>
            </a:p>
            <a:p>
              <a:pPr algn="ctr">
                <a:spcBef>
                  <a:spcPts val="0"/>
                </a:spcBef>
                <a:buNone/>
              </a:pPr>
              <a:r>
                <a:rPr lang="en" sz="800">
                  <a:solidFill>
                    <a:srgbClr val="FFFFFF"/>
                  </a:solidFill>
                </a:rPr>
                <a:t>EdSurge</a:t>
              </a:r>
            </a:p>
          </p:txBody>
        </p:sp>
      </p:grpSp>
      <p:sp>
        <p:nvSpPr>
          <p:cNvPr id="161" name="Shape 161"/>
          <p:cNvSpPr txBox="1"/>
          <p:nvPr/>
        </p:nvSpPr>
        <p:spPr>
          <a:xfrm>
            <a:off x="2605525" y="4864650"/>
            <a:ext cx="4313400" cy="169800"/>
          </a:xfrm>
          <a:prstGeom prst="rect">
            <a:avLst/>
          </a:prstGeom>
          <a:noFill/>
          <a:ln>
            <a:noFill/>
          </a:ln>
        </p:spPr>
        <p:txBody>
          <a:bodyPr lIns="91425" tIns="91425" rIns="91425" bIns="91425" anchor="t" anchorCtr="0">
            <a:noAutofit/>
          </a:bodyPr>
          <a:lstStyle/>
          <a:p>
            <a:pPr algn="ctr">
              <a:spcBef>
                <a:spcPts val="0"/>
              </a:spcBef>
              <a:buNone/>
            </a:pPr>
            <a:r>
              <a:rPr lang="en" sz="1000">
                <a:solidFill>
                  <a:srgbClr val="384B60"/>
                </a:solidFill>
              </a:rPr>
              <a:t>4 Year Program &amp; Academic Impact Evaluation: FSG</a:t>
            </a:r>
          </a:p>
        </p:txBody>
      </p:sp>
      <p:sp>
        <p:nvSpPr>
          <p:cNvPr id="157" name="Shape 157"/>
          <p:cNvSpPr/>
          <p:nvPr/>
        </p:nvSpPr>
        <p:spPr>
          <a:xfrm>
            <a:off x="5480000" y="1727674"/>
            <a:ext cx="1524000" cy="1158600"/>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Teacher Training / Credentialing</a:t>
            </a:r>
            <a:br>
              <a:rPr lang="en" sz="800">
                <a:solidFill>
                  <a:srgbClr val="FFFFFF"/>
                </a:solidFill>
              </a:rPr>
            </a:br>
            <a:r>
              <a:rPr lang="en" sz="800">
                <a:solidFill>
                  <a:srgbClr val="FFFFFF"/>
                </a:solidFill>
              </a:rPr>
              <a:t> </a:t>
            </a:r>
          </a:p>
          <a:p>
            <a:pPr lvl="0" algn="ctr" rtl="0">
              <a:spcBef>
                <a:spcPts val="0"/>
              </a:spcBef>
              <a:buNone/>
            </a:pPr>
            <a:r>
              <a:rPr lang="en" sz="800" i="1">
                <a:solidFill>
                  <a:srgbClr val="FFFFFF"/>
                </a:solidFill>
              </a:rPr>
              <a:t>Deans of the Texas Graduate Schools of Education (1st Mtg Jan 16)</a:t>
            </a:r>
          </a:p>
        </p:txBody>
      </p:sp>
      <p:sp>
        <p:nvSpPr>
          <p:cNvPr id="158" name="Shape 158"/>
          <p:cNvSpPr/>
          <p:nvPr/>
        </p:nvSpPr>
        <p:spPr>
          <a:xfrm>
            <a:off x="2098425" y="1727549"/>
            <a:ext cx="1524000" cy="1158600"/>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lvl="0" algn="ctr" rtl="0">
              <a:spcBef>
                <a:spcPts val="0"/>
              </a:spcBef>
              <a:buNone/>
            </a:pPr>
            <a:r>
              <a:rPr lang="en" sz="800">
                <a:solidFill>
                  <a:srgbClr val="FFFFFF"/>
                </a:solidFill>
              </a:rPr>
              <a:t>Policy / TEA Partnership</a:t>
            </a:r>
            <a:br>
              <a:rPr lang="en" sz="800">
                <a:solidFill>
                  <a:srgbClr val="FFFFFF"/>
                </a:solidFill>
              </a:rPr>
            </a:br>
            <a:r>
              <a:rPr lang="en" sz="800">
                <a:solidFill>
                  <a:srgbClr val="FFFFFF"/>
                </a:solidFill>
              </a:rPr>
              <a:t> </a:t>
            </a:r>
          </a:p>
          <a:p>
            <a:pPr lvl="0" algn="ctr" rtl="0">
              <a:spcBef>
                <a:spcPts val="0"/>
              </a:spcBef>
              <a:buNone/>
            </a:pPr>
            <a:r>
              <a:rPr lang="en" sz="800" i="1">
                <a:solidFill>
                  <a:srgbClr val="FFFFFF"/>
                </a:solidFill>
              </a:rPr>
              <a:t>RYHT &amp; Educate Texas</a:t>
            </a:r>
          </a:p>
        </p:txBody>
      </p:sp>
      <p:sp>
        <p:nvSpPr>
          <p:cNvPr id="159" name="Shape 159"/>
          <p:cNvSpPr/>
          <p:nvPr/>
        </p:nvSpPr>
        <p:spPr>
          <a:xfrm>
            <a:off x="3778650" y="3751499"/>
            <a:ext cx="1524000" cy="1158600"/>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algn="ctr" rtl="0">
              <a:spcBef>
                <a:spcPts val="0"/>
              </a:spcBef>
              <a:buNone/>
            </a:pPr>
            <a:r>
              <a:rPr lang="en" sz="800">
                <a:solidFill>
                  <a:srgbClr val="FFFFFF"/>
                </a:solidFill>
              </a:rPr>
              <a:t>Assessments</a:t>
            </a:r>
          </a:p>
          <a:p>
            <a:pPr algn="ctr" rtl="0">
              <a:spcBef>
                <a:spcPts val="0"/>
              </a:spcBef>
              <a:buNone/>
            </a:pPr>
            <a:endParaRPr sz="800">
              <a:solidFill>
                <a:srgbClr val="FFFFFF"/>
              </a:solidFill>
            </a:endParaRPr>
          </a:p>
          <a:p>
            <a:pPr lvl="0" algn="ctr" rtl="0">
              <a:spcBef>
                <a:spcPts val="0"/>
              </a:spcBef>
              <a:buNone/>
            </a:pPr>
            <a:r>
              <a:rPr lang="en" sz="800" i="1">
                <a:solidFill>
                  <a:srgbClr val="FFFFFF"/>
                </a:solidFill>
              </a:rPr>
              <a:t>TBD: focused on Competency Based Progression &amp; Growth Metrics</a:t>
            </a:r>
          </a:p>
        </p:txBody>
      </p:sp>
      <p:sp>
        <p:nvSpPr>
          <p:cNvPr id="163" name="Shape 163"/>
          <p:cNvSpPr/>
          <p:nvPr/>
        </p:nvSpPr>
        <p:spPr>
          <a:xfrm>
            <a:off x="7688275" y="3734725"/>
            <a:ext cx="1145399" cy="990299"/>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lvl="0" algn="ctr" rtl="0">
              <a:spcBef>
                <a:spcPts val="0"/>
              </a:spcBef>
              <a:buNone/>
            </a:pPr>
            <a:r>
              <a:rPr lang="en" sz="800">
                <a:solidFill>
                  <a:srgbClr val="FFFFFF"/>
                </a:solidFill>
              </a:rPr>
              <a:t>Regional “Hubs” Emerging </a:t>
            </a:r>
          </a:p>
          <a:p>
            <a:pPr lvl="0" algn="ctr" rtl="0">
              <a:spcBef>
                <a:spcPts val="0"/>
              </a:spcBef>
              <a:buNone/>
            </a:pPr>
            <a:endParaRPr sz="800">
              <a:solidFill>
                <a:srgbClr val="FFFFFF"/>
              </a:solidFill>
            </a:endParaRPr>
          </a:p>
          <a:p>
            <a:pPr lvl="0" algn="ctr" rtl="0">
              <a:spcBef>
                <a:spcPts val="0"/>
              </a:spcBef>
              <a:buNone/>
            </a:pPr>
            <a:r>
              <a:rPr lang="en" sz="800" i="1">
                <a:solidFill>
                  <a:srgbClr val="FFFFFF"/>
                </a:solidFill>
              </a:rPr>
              <a:t>Houston</a:t>
            </a:r>
            <a:r>
              <a:rPr lang="en" sz="800">
                <a:solidFill>
                  <a:srgbClr val="FFFFFF"/>
                </a:solidFill>
              </a:rPr>
              <a:t> </a:t>
            </a:r>
          </a:p>
        </p:txBody>
      </p:sp>
      <p:sp>
        <p:nvSpPr>
          <p:cNvPr id="164" name="Shape 164"/>
          <p:cNvSpPr/>
          <p:nvPr/>
        </p:nvSpPr>
        <p:spPr>
          <a:xfrm>
            <a:off x="7688275" y="2535725"/>
            <a:ext cx="1145399" cy="990299"/>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lvl="0" algn="ctr" rtl="0">
              <a:spcBef>
                <a:spcPts val="0"/>
              </a:spcBef>
              <a:buNone/>
            </a:pPr>
            <a:r>
              <a:rPr lang="en" sz="800">
                <a:solidFill>
                  <a:srgbClr val="FFFFFF"/>
                </a:solidFill>
              </a:rPr>
              <a:t>Regional “Hubs” Emerging </a:t>
            </a:r>
          </a:p>
          <a:p>
            <a:pPr lvl="0" algn="ctr" rtl="0">
              <a:spcBef>
                <a:spcPts val="0"/>
              </a:spcBef>
              <a:buNone/>
            </a:pPr>
            <a:endParaRPr sz="800">
              <a:solidFill>
                <a:srgbClr val="FFFFFF"/>
              </a:solidFill>
            </a:endParaRPr>
          </a:p>
          <a:p>
            <a:pPr lvl="0" algn="ctr" rtl="0">
              <a:spcBef>
                <a:spcPts val="0"/>
              </a:spcBef>
              <a:buNone/>
            </a:pPr>
            <a:r>
              <a:rPr lang="en" sz="800" i="1">
                <a:solidFill>
                  <a:srgbClr val="FFFFFF"/>
                </a:solidFill>
              </a:rPr>
              <a:t>N. Texas</a:t>
            </a:r>
            <a:r>
              <a:rPr lang="en" sz="800">
                <a:solidFill>
                  <a:srgbClr val="FFFFFF"/>
                </a:solidFill>
              </a:rPr>
              <a:t> </a:t>
            </a:r>
          </a:p>
        </p:txBody>
      </p:sp>
      <p:sp>
        <p:nvSpPr>
          <p:cNvPr id="162" name="Shape 162"/>
          <p:cNvSpPr/>
          <p:nvPr/>
        </p:nvSpPr>
        <p:spPr>
          <a:xfrm>
            <a:off x="7688275" y="1296325"/>
            <a:ext cx="1145399" cy="990299"/>
          </a:xfrm>
          <a:prstGeom prst="ellipse">
            <a:avLst/>
          </a:prstGeom>
          <a:gradFill>
            <a:gsLst>
              <a:gs pos="0">
                <a:srgbClr val="384B60"/>
              </a:gs>
              <a:gs pos="34000">
                <a:srgbClr val="394B5F"/>
              </a:gs>
              <a:gs pos="70000">
                <a:srgbClr val="41546B"/>
              </a:gs>
              <a:gs pos="100000">
                <a:srgbClr val="4B5A6A"/>
              </a:gs>
            </a:gsLst>
            <a:path path="circle">
              <a:fillToRect l="50000" t="50000" r="50000" b="50000"/>
            </a:path>
            <a:tileRect/>
          </a:gradFill>
          <a:ln>
            <a:noFill/>
          </a:ln>
        </p:spPr>
        <p:txBody>
          <a:bodyPr lIns="91425" tIns="91425" rIns="91425" bIns="91425" anchor="ctr" anchorCtr="0">
            <a:noAutofit/>
          </a:bodyPr>
          <a:lstStyle/>
          <a:p>
            <a:pPr lvl="0" algn="ctr" rtl="0">
              <a:spcBef>
                <a:spcPts val="0"/>
              </a:spcBef>
              <a:buNone/>
            </a:pPr>
            <a:r>
              <a:rPr lang="en" sz="800">
                <a:solidFill>
                  <a:srgbClr val="FFFFFF"/>
                </a:solidFill>
              </a:rPr>
              <a:t>Regional “Hubs” Emerging </a:t>
            </a:r>
          </a:p>
          <a:p>
            <a:pPr lvl="0" algn="ctr" rtl="0">
              <a:spcBef>
                <a:spcPts val="0"/>
              </a:spcBef>
              <a:buNone/>
            </a:pPr>
            <a:endParaRPr sz="800">
              <a:solidFill>
                <a:srgbClr val="FFFFFF"/>
              </a:solidFill>
            </a:endParaRPr>
          </a:p>
          <a:p>
            <a:pPr lvl="0" algn="ctr" rtl="0">
              <a:spcBef>
                <a:spcPts val="0"/>
              </a:spcBef>
              <a:buNone/>
            </a:pPr>
            <a:r>
              <a:rPr lang="en" sz="800" i="1">
                <a:solidFill>
                  <a:srgbClr val="FFFFFF"/>
                </a:solidFill>
              </a:rPr>
              <a:t>Austin</a:t>
            </a:r>
            <a:r>
              <a:rPr lang="en" sz="800">
                <a:solidFill>
                  <a:srgbClr val="FFFFFF"/>
                </a:solidFill>
              </a:rPr>
              <a:t> </a:t>
            </a:r>
          </a:p>
        </p:txBody>
      </p:sp>
      <p:sp>
        <p:nvSpPr>
          <p:cNvPr id="160" name="Shape 160"/>
          <p:cNvSpPr txBox="1">
            <a:spLocks noGrp="1"/>
          </p:cNvSpPr>
          <p:nvPr>
            <p:ph type="title"/>
          </p:nvPr>
        </p:nvSpPr>
        <p:spPr>
          <a:xfrm>
            <a:off x="457200" y="400050"/>
            <a:ext cx="8229600" cy="599399"/>
          </a:xfrm>
          <a:prstGeom prst="rect">
            <a:avLst/>
          </a:prstGeom>
          <a:noFill/>
          <a:ln>
            <a:noFill/>
          </a:ln>
        </p:spPr>
        <p:txBody>
          <a:bodyPr lIns="91425" tIns="45700" rIns="91425" bIns="45700" anchor="ctr" anchorCtr="0">
            <a:noAutofit/>
          </a:bodyPr>
          <a:lstStyle/>
          <a:p>
            <a:pPr marL="0" marR="0" lvl="0" indent="0" algn="l" rtl="0">
              <a:spcBef>
                <a:spcPts val="0"/>
              </a:spcBef>
              <a:buClr>
                <a:schemeClr val="dk2"/>
              </a:buClr>
              <a:buSzPct val="25000"/>
              <a:buFont typeface="Arial"/>
              <a:buNone/>
            </a:pPr>
            <a:r>
              <a:rPr lang="en" sz="3000" b="0" i="0" u="none" strike="noStrike" cap="none" baseline="0">
                <a:solidFill>
                  <a:srgbClr val="E69138"/>
                </a:solidFill>
                <a:latin typeface="Arial"/>
                <a:ea typeface="Arial"/>
                <a:cs typeface="Arial"/>
                <a:sym typeface="Arial"/>
              </a:rPr>
              <a:t>Initial Ecosystem Providers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a:spcBef>
                <a:spcPts val="0"/>
              </a:spcBef>
              <a:buNone/>
            </a:pPr>
            <a:r>
              <a:rPr lang="en">
                <a:solidFill>
                  <a:srgbClr val="E69138"/>
                </a:solidFill>
              </a:rPr>
              <a:t>Appendix Slides</a:t>
            </a:r>
          </a:p>
        </p:txBody>
      </p:sp>
      <p:sp>
        <p:nvSpPr>
          <p:cNvPr id="171" name="Shape 171"/>
          <p:cNvSpPr txBox="1">
            <a:spLocks noGrp="1"/>
          </p:cNvSpPr>
          <p:nvPr>
            <p:ph type="body" idx="1"/>
          </p:nvPr>
        </p:nvSpPr>
        <p:spPr>
          <a:xfrm>
            <a:off x="457200" y="1200150"/>
            <a:ext cx="8229600" cy="3657600"/>
          </a:xfrm>
          <a:prstGeom prst="rect">
            <a:avLst/>
          </a:prstGeom>
        </p:spPr>
        <p:txBody>
          <a:bodyPr lIns="91425" tIns="91425" rIns="91425" bIns="91425" anchor="t" anchorCtr="0">
            <a:noAutofit/>
          </a:bodyPr>
          <a:lstStyle/>
          <a:p>
            <a:pPr>
              <a:spcBef>
                <a:spcPts val="0"/>
              </a:spcBef>
              <a:buNone/>
            </a:pPr>
            <a:endParaRPr/>
          </a:p>
        </p:txBody>
      </p:sp>
      <p:sp>
        <p:nvSpPr>
          <p:cNvPr id="172" name="Shape 172"/>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7</a:t>
            </a:fld>
            <a:endParaRPr lang="en"/>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81" name="Shape 181"/>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8</a:t>
            </a:fld>
            <a:endParaRPr lang="en"/>
          </a:p>
        </p:txBody>
      </p:sp>
      <p:sp>
        <p:nvSpPr>
          <p:cNvPr id="179" name="Shape 179"/>
          <p:cNvSpPr txBox="1">
            <a:spLocks noGrp="1"/>
          </p:cNvSpPr>
          <p:nvPr>
            <p:ph type="body" idx="2"/>
          </p:nvPr>
        </p:nvSpPr>
        <p:spPr>
          <a:xfrm>
            <a:off x="4990375" y="1200150"/>
            <a:ext cx="3684299" cy="3657600"/>
          </a:xfrm>
          <a:prstGeom prst="rect">
            <a:avLst/>
          </a:prstGeom>
        </p:spPr>
        <p:txBody>
          <a:bodyPr lIns="91425" tIns="91425" rIns="91425" bIns="91425" anchor="t" anchorCtr="0">
            <a:noAutofit/>
          </a:bodyPr>
          <a:lstStyle/>
          <a:p>
            <a:pPr marL="0" lvl="0" indent="0" algn="ctr" rtl="0">
              <a:lnSpc>
                <a:spcPct val="115000"/>
              </a:lnSpc>
              <a:spcBef>
                <a:spcPts val="400"/>
              </a:spcBef>
              <a:buNone/>
            </a:pPr>
            <a:r>
              <a:rPr lang="en" sz="1400">
                <a:solidFill>
                  <a:schemeClr val="dk2"/>
                </a:solidFill>
              </a:rPr>
              <a:t>Competency Based </a:t>
            </a:r>
          </a:p>
          <a:p>
            <a:pPr marL="0" indent="0" rtl="0">
              <a:lnSpc>
                <a:spcPct val="115000"/>
              </a:lnSpc>
              <a:spcBef>
                <a:spcPts val="400"/>
              </a:spcBef>
              <a:buNone/>
            </a:pPr>
            <a:r>
              <a:rPr lang="en" sz="1200">
                <a:solidFill>
                  <a:srgbClr val="000000"/>
                </a:solidFill>
              </a:rPr>
              <a:t>•</a:t>
            </a:r>
            <a:r>
              <a:rPr lang="en" sz="1200" i="1">
                <a:solidFill>
                  <a:srgbClr val="000000"/>
                </a:solidFill>
              </a:rPr>
              <a:t>Students </a:t>
            </a:r>
            <a:r>
              <a:rPr lang="en" sz="1200" i="1" u="sng">
                <a:solidFill>
                  <a:srgbClr val="000000"/>
                </a:solidFill>
              </a:rPr>
              <a:t>advance upon mastery</a:t>
            </a:r>
            <a:r>
              <a:rPr lang="en" sz="1200" i="1">
                <a:solidFill>
                  <a:srgbClr val="000000"/>
                </a:solidFill>
              </a:rPr>
              <a:t>.</a:t>
            </a:r>
          </a:p>
          <a:p>
            <a:pPr marL="0" indent="0" rtl="0">
              <a:lnSpc>
                <a:spcPct val="115000"/>
              </a:lnSpc>
              <a:spcBef>
                <a:spcPts val="400"/>
              </a:spcBef>
              <a:buNone/>
            </a:pPr>
            <a:endParaRPr sz="1200">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Competencies include </a:t>
            </a:r>
            <a:r>
              <a:rPr lang="en" sz="1200" i="1" u="sng">
                <a:solidFill>
                  <a:srgbClr val="000000"/>
                </a:solidFill>
              </a:rPr>
              <a:t>explicit, measurable, transferable learning objectives that empower</a:t>
            </a:r>
            <a:r>
              <a:rPr lang="en" sz="1200" i="1">
                <a:solidFill>
                  <a:srgbClr val="000000"/>
                </a:solidFill>
              </a:rPr>
              <a:t> students.</a:t>
            </a:r>
          </a:p>
          <a:p>
            <a:pPr marL="0" indent="0" rtl="0">
              <a:lnSpc>
                <a:spcPct val="115000"/>
              </a:lnSpc>
              <a:spcBef>
                <a:spcPts val="400"/>
              </a:spcBef>
              <a:buNone/>
            </a:pPr>
            <a:endParaRPr sz="1200">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Assessment is </a:t>
            </a:r>
            <a:r>
              <a:rPr lang="en" sz="1200" i="1" u="sng">
                <a:solidFill>
                  <a:srgbClr val="000000"/>
                </a:solidFill>
              </a:rPr>
              <a:t>meaningful and a positive learning experience </a:t>
            </a:r>
            <a:r>
              <a:rPr lang="en" sz="1200" i="1">
                <a:solidFill>
                  <a:srgbClr val="000000"/>
                </a:solidFill>
              </a:rPr>
              <a:t>for students.</a:t>
            </a:r>
          </a:p>
          <a:p>
            <a:pPr marL="0" indent="0" rtl="0">
              <a:lnSpc>
                <a:spcPct val="115000"/>
              </a:lnSpc>
              <a:spcBef>
                <a:spcPts val="400"/>
              </a:spcBef>
              <a:buNone/>
            </a:pPr>
            <a:endParaRPr sz="1200">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Students receive </a:t>
            </a:r>
            <a:r>
              <a:rPr lang="en" sz="1200" i="1" u="sng">
                <a:solidFill>
                  <a:srgbClr val="000000"/>
                </a:solidFill>
              </a:rPr>
              <a:t>rapid, differentiated support</a:t>
            </a:r>
            <a:r>
              <a:rPr lang="en" sz="1200" i="1">
                <a:solidFill>
                  <a:srgbClr val="000000"/>
                </a:solidFill>
              </a:rPr>
              <a:t> based on their individual learning needs.</a:t>
            </a:r>
            <a:r>
              <a:rPr lang="en" sz="1600" i="1">
                <a:solidFill>
                  <a:srgbClr val="000000"/>
                </a:solidFill>
                <a:latin typeface="Calibri"/>
                <a:ea typeface="Calibri"/>
                <a:cs typeface="Calibri"/>
                <a:sym typeface="Calibri"/>
              </a:rPr>
              <a:t> </a:t>
            </a:r>
          </a:p>
          <a:p>
            <a:pPr marL="0" lvl="0" indent="0" rtl="0">
              <a:lnSpc>
                <a:spcPct val="115000"/>
              </a:lnSpc>
              <a:spcBef>
                <a:spcPts val="400"/>
              </a:spcBef>
              <a:buNone/>
            </a:pPr>
            <a:endParaRPr sz="1200">
              <a:solidFill>
                <a:srgbClr val="000000"/>
              </a:solidFill>
            </a:endParaRPr>
          </a:p>
          <a:p>
            <a:pPr lvl="0" rtl="0">
              <a:spcBef>
                <a:spcPts val="0"/>
              </a:spcBef>
              <a:buNone/>
            </a:pPr>
            <a:endParaRPr sz="1200"/>
          </a:p>
        </p:txBody>
      </p:sp>
      <p:cxnSp>
        <p:nvCxnSpPr>
          <p:cNvPr id="180" name="Shape 180" descr="decorative line divider" title="decorative line divider"/>
          <p:cNvCxnSpPr>
            <a:stCxn id="177" idx="2"/>
          </p:cNvCxnSpPr>
          <p:nvPr/>
        </p:nvCxnSpPr>
        <p:spPr>
          <a:xfrm flipH="1">
            <a:off x="4566300" y="1142850"/>
            <a:ext cx="5700" cy="3863400"/>
          </a:xfrm>
          <a:prstGeom prst="straightConnector1">
            <a:avLst/>
          </a:prstGeom>
          <a:noFill/>
          <a:ln w="9525" cap="flat" cmpd="sng">
            <a:solidFill>
              <a:schemeClr val="dk2"/>
            </a:solidFill>
            <a:prstDash val="solid"/>
            <a:round/>
            <a:headEnd type="none" w="lg" len="lg"/>
            <a:tailEnd type="none" w="lg" len="lg"/>
          </a:ln>
        </p:spPr>
      </p:cxnSp>
      <p:sp>
        <p:nvSpPr>
          <p:cNvPr id="178" name="Shape 178"/>
          <p:cNvSpPr txBox="1">
            <a:spLocks noGrp="1"/>
          </p:cNvSpPr>
          <p:nvPr>
            <p:ph type="body" idx="1"/>
          </p:nvPr>
        </p:nvSpPr>
        <p:spPr>
          <a:xfrm>
            <a:off x="457200" y="1200150"/>
            <a:ext cx="3684299" cy="3657600"/>
          </a:xfrm>
          <a:prstGeom prst="rect">
            <a:avLst/>
          </a:prstGeom>
        </p:spPr>
        <p:txBody>
          <a:bodyPr lIns="91425" tIns="91425" rIns="91425" bIns="91425" anchor="t" anchorCtr="0">
            <a:noAutofit/>
          </a:bodyPr>
          <a:lstStyle/>
          <a:p>
            <a:pPr marL="0" indent="0" algn="ctr" rtl="0">
              <a:lnSpc>
                <a:spcPct val="115000"/>
              </a:lnSpc>
              <a:spcBef>
                <a:spcPts val="400"/>
              </a:spcBef>
              <a:buNone/>
            </a:pPr>
            <a:r>
              <a:rPr lang="en" sz="1400">
                <a:solidFill>
                  <a:schemeClr val="dk2"/>
                </a:solidFill>
              </a:rPr>
              <a:t>Personalized</a:t>
            </a:r>
          </a:p>
          <a:p>
            <a:pPr marL="0" indent="0" rtl="0">
              <a:lnSpc>
                <a:spcPct val="115000"/>
              </a:lnSpc>
              <a:spcBef>
                <a:spcPts val="400"/>
              </a:spcBef>
              <a:buNone/>
            </a:pPr>
            <a:r>
              <a:rPr lang="en" sz="1200">
                <a:solidFill>
                  <a:srgbClr val="000000"/>
                </a:solidFill>
              </a:rPr>
              <a:t>•</a:t>
            </a:r>
            <a:r>
              <a:rPr lang="en" sz="1200" i="1" u="sng">
                <a:solidFill>
                  <a:srgbClr val="000000"/>
                </a:solidFill>
              </a:rPr>
              <a:t>Tailor the instructional environment </a:t>
            </a:r>
            <a:r>
              <a:rPr lang="en" sz="1200" i="1">
                <a:solidFill>
                  <a:srgbClr val="000000"/>
                </a:solidFill>
              </a:rPr>
              <a:t>- what, when, how and where students learn - to address the individual needs, skills and interests of each student.</a:t>
            </a:r>
          </a:p>
          <a:p>
            <a:pPr marL="0" indent="0" rtl="0">
              <a:lnSpc>
                <a:spcPct val="115000"/>
              </a:lnSpc>
              <a:spcBef>
                <a:spcPts val="400"/>
              </a:spcBef>
              <a:buNone/>
            </a:pPr>
            <a:endParaRPr sz="1200" i="1">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Students have the opportunity to </a:t>
            </a:r>
            <a:r>
              <a:rPr lang="en" sz="1200" i="1" u="sng">
                <a:solidFill>
                  <a:srgbClr val="000000"/>
                </a:solidFill>
              </a:rPr>
              <a:t>take ownership over their learning</a:t>
            </a:r>
            <a:r>
              <a:rPr lang="en" sz="1200" i="1">
                <a:solidFill>
                  <a:srgbClr val="000000"/>
                </a:solidFill>
              </a:rPr>
              <a:t>.</a:t>
            </a:r>
          </a:p>
          <a:p>
            <a:pPr marL="0" indent="0" rtl="0">
              <a:lnSpc>
                <a:spcPct val="115000"/>
              </a:lnSpc>
              <a:spcBef>
                <a:spcPts val="400"/>
              </a:spcBef>
              <a:buNone/>
            </a:pPr>
            <a:endParaRPr sz="1200" i="1">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Student needs drive the design </a:t>
            </a:r>
            <a:r>
              <a:rPr lang="en" sz="1200" i="1" u="sng">
                <a:solidFill>
                  <a:srgbClr val="000000"/>
                </a:solidFill>
              </a:rPr>
              <a:t>of flexible learning environment</a:t>
            </a:r>
            <a:r>
              <a:rPr lang="en" sz="1200" i="1">
                <a:solidFill>
                  <a:srgbClr val="000000"/>
                </a:solidFill>
              </a:rPr>
              <a:t>s.</a:t>
            </a:r>
          </a:p>
          <a:p>
            <a:pPr marL="0" indent="0" rtl="0">
              <a:lnSpc>
                <a:spcPct val="115000"/>
              </a:lnSpc>
              <a:spcBef>
                <a:spcPts val="400"/>
              </a:spcBef>
              <a:buNone/>
            </a:pPr>
            <a:endParaRPr sz="1200" i="1">
              <a:solidFill>
                <a:srgbClr val="000000"/>
              </a:solidFill>
            </a:endParaRPr>
          </a:p>
          <a:p>
            <a:pPr marL="0" indent="0" rtl="0">
              <a:lnSpc>
                <a:spcPct val="115000"/>
              </a:lnSpc>
              <a:spcBef>
                <a:spcPts val="400"/>
              </a:spcBef>
              <a:buNone/>
            </a:pPr>
            <a:r>
              <a:rPr lang="en" sz="1200">
                <a:solidFill>
                  <a:srgbClr val="000000"/>
                </a:solidFill>
              </a:rPr>
              <a:t>•</a:t>
            </a:r>
            <a:r>
              <a:rPr lang="en" sz="1200" i="1">
                <a:solidFill>
                  <a:srgbClr val="000000"/>
                </a:solidFill>
              </a:rPr>
              <a:t>All operational elements - staffing plans, space utilization, and schedules- respond and adapt to students’ goals.</a:t>
            </a:r>
          </a:p>
          <a:p>
            <a:pPr>
              <a:spcBef>
                <a:spcPts val="0"/>
              </a:spcBef>
              <a:buNone/>
            </a:pPr>
            <a:endParaRPr sz="1200"/>
          </a:p>
        </p:txBody>
      </p:sp>
      <p:sp>
        <p:nvSpPr>
          <p:cNvPr id="177" name="Shape 177"/>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a:spcBef>
                <a:spcPts val="0"/>
              </a:spcBef>
              <a:buNone/>
            </a:pPr>
            <a:r>
              <a:rPr lang="en" sz="3600"/>
              <a:t>Definitions: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9" name="Shape 189"/>
          <p:cNvSpPr txBox="1">
            <a:spLocks noGrp="1"/>
          </p:cNvSpPr>
          <p:nvPr>
            <p:ph type="sldNum" idx="12"/>
          </p:nvPr>
        </p:nvSpPr>
        <p:spPr>
          <a:xfrm>
            <a:off x="8031200" y="4857741"/>
            <a:ext cx="1066799" cy="246899"/>
          </a:xfrm>
          <a:prstGeom prst="rect">
            <a:avLst/>
          </a:prstGeom>
        </p:spPr>
        <p:txBody>
          <a:bodyPr lIns="91425" tIns="45700" rIns="91425" bIns="45700" anchor="ctr" anchorCtr="0">
            <a:noAutofit/>
          </a:bodyPr>
          <a:lstStyle/>
          <a:p>
            <a:pPr lvl="0">
              <a:spcBef>
                <a:spcPts val="0"/>
              </a:spcBef>
              <a:buClr>
                <a:srgbClr val="000000"/>
              </a:buClr>
              <a:buSzPct val="25000"/>
              <a:buFont typeface="Arial"/>
              <a:buNone/>
            </a:pPr>
            <a:fld id="{00000000-1234-1234-1234-123412341234}" type="slidenum">
              <a:rPr lang="en"/>
              <a:t>9</a:t>
            </a:fld>
            <a:endParaRPr lang="en"/>
          </a:p>
        </p:txBody>
      </p:sp>
      <p:pic>
        <p:nvPicPr>
          <p:cNvPr id="188" name="Shape 188" descr="Phase 0 - Phase III" title="chart - the NextGen Systems Initiative"/>
          <p:cNvPicPr preferRelativeResize="0"/>
          <p:nvPr/>
        </p:nvPicPr>
        <p:blipFill rotWithShape="1">
          <a:blip r:embed="rId3">
            <a:alphaModFix/>
          </a:blip>
          <a:srcRect/>
          <a:stretch/>
        </p:blipFill>
        <p:spPr>
          <a:xfrm>
            <a:off x="4038600" y="2353700"/>
            <a:ext cx="4980299" cy="2644500"/>
          </a:xfrm>
          <a:prstGeom prst="rect">
            <a:avLst/>
          </a:prstGeom>
          <a:noFill/>
          <a:ln>
            <a:noFill/>
          </a:ln>
        </p:spPr>
      </p:pic>
      <p:sp>
        <p:nvSpPr>
          <p:cNvPr id="187" name="Shape 187"/>
          <p:cNvSpPr txBox="1">
            <a:spLocks noGrp="1"/>
          </p:cNvSpPr>
          <p:nvPr>
            <p:ph type="body" idx="1"/>
          </p:nvPr>
        </p:nvSpPr>
        <p:spPr>
          <a:xfrm>
            <a:off x="457200" y="1074700"/>
            <a:ext cx="8505600" cy="3725699"/>
          </a:xfrm>
          <a:prstGeom prst="rect">
            <a:avLst/>
          </a:prstGeom>
        </p:spPr>
        <p:txBody>
          <a:bodyPr lIns="91425" tIns="91425" rIns="91425" bIns="91425" anchor="t" anchorCtr="0">
            <a:noAutofit/>
          </a:bodyPr>
          <a:lstStyle/>
          <a:p>
            <a:pPr rtl="0">
              <a:spcBef>
                <a:spcPts val="0"/>
              </a:spcBef>
              <a:buNone/>
            </a:pPr>
            <a:r>
              <a:rPr lang="en" sz="1400"/>
              <a:t>In 2011, the Bill &amp; Melinda Gates Foundation invited 300 school districts to apply for a $100k “planning grant” to explore how they would implement Student Centered Learning (calling it “personalized learning”) in their district. 51 accepted the opportunity! </a:t>
            </a:r>
          </a:p>
          <a:p>
            <a:pPr rtl="0">
              <a:spcBef>
                <a:spcPts val="0"/>
              </a:spcBef>
              <a:buNone/>
            </a:pPr>
            <a:endParaRPr sz="1400"/>
          </a:p>
          <a:p>
            <a:pPr rtl="0">
              <a:spcBef>
                <a:spcPts val="0"/>
              </a:spcBef>
              <a:buNone/>
            </a:pPr>
            <a:r>
              <a:rPr lang="en" sz="1400"/>
              <a:t>In 2012, 20 of the 51 were awarded</a:t>
            </a:r>
          </a:p>
          <a:p>
            <a:pPr marL="129540" indent="0" rtl="0">
              <a:spcBef>
                <a:spcPts val="0"/>
              </a:spcBef>
              <a:buNone/>
            </a:pPr>
            <a:r>
              <a:rPr lang="en" sz="1400"/>
              <a:t>the $100k planning grant, designed </a:t>
            </a:r>
          </a:p>
          <a:p>
            <a:pPr marL="129540" indent="0" rtl="0">
              <a:spcBef>
                <a:spcPts val="0"/>
              </a:spcBef>
              <a:buNone/>
            </a:pPr>
            <a:r>
              <a:rPr lang="en" sz="1400"/>
              <a:t>a pilot and described how they would</a:t>
            </a:r>
          </a:p>
          <a:p>
            <a:pPr marL="129540" indent="0" rtl="0">
              <a:spcBef>
                <a:spcPts val="0"/>
              </a:spcBef>
              <a:buNone/>
            </a:pPr>
            <a:r>
              <a:rPr lang="en" sz="1400"/>
              <a:t>scale the pilot across the district if it </a:t>
            </a:r>
          </a:p>
          <a:p>
            <a:pPr marL="129540" indent="0" rtl="0">
              <a:spcBef>
                <a:spcPts val="0"/>
              </a:spcBef>
              <a:buNone/>
            </a:pPr>
            <a:r>
              <a:rPr lang="en" sz="1400"/>
              <a:t>“worked.” </a:t>
            </a:r>
          </a:p>
          <a:p>
            <a:pPr marL="129540" indent="0" rtl="0">
              <a:spcBef>
                <a:spcPts val="0"/>
              </a:spcBef>
              <a:buNone/>
            </a:pPr>
            <a:endParaRPr sz="1400"/>
          </a:p>
          <a:p>
            <a:pPr marL="129540" indent="0" rtl="0">
              <a:spcBef>
                <a:spcPts val="0"/>
              </a:spcBef>
              <a:buNone/>
            </a:pPr>
            <a:r>
              <a:rPr lang="en" sz="1400"/>
              <a:t>In 2014, 5 districts were awarded $ to</a:t>
            </a:r>
          </a:p>
          <a:p>
            <a:pPr marL="129540" indent="0" rtl="0">
              <a:spcBef>
                <a:spcPts val="0"/>
              </a:spcBef>
              <a:buNone/>
            </a:pPr>
            <a:r>
              <a:rPr lang="en" sz="1400"/>
              <a:t>implement their pilots (first school pilots </a:t>
            </a:r>
          </a:p>
          <a:p>
            <a:pPr marL="129540" indent="0" rtl="0">
              <a:spcBef>
                <a:spcPts val="0"/>
              </a:spcBef>
              <a:buNone/>
            </a:pPr>
            <a:r>
              <a:rPr lang="en" sz="1400"/>
              <a:t>were launched this fall!!):</a:t>
            </a:r>
          </a:p>
          <a:p>
            <a:pPr marL="457200" lvl="0" indent="-228600" rtl="0">
              <a:spcBef>
                <a:spcPts val="0"/>
              </a:spcBef>
              <a:buSzPct val="100000"/>
            </a:pPr>
            <a:r>
              <a:rPr lang="en" sz="1200"/>
              <a:t>Dallas ISD</a:t>
            </a:r>
          </a:p>
          <a:p>
            <a:pPr marL="457200" lvl="0" indent="-228600" rtl="0">
              <a:spcBef>
                <a:spcPts val="0"/>
              </a:spcBef>
              <a:buSzPct val="100000"/>
            </a:pPr>
            <a:r>
              <a:rPr lang="en" sz="1200"/>
              <a:t>Henry County, GA</a:t>
            </a:r>
          </a:p>
          <a:p>
            <a:pPr marL="457200" lvl="0" indent="-228600" rtl="0">
              <a:spcBef>
                <a:spcPts val="0"/>
              </a:spcBef>
              <a:buSzPct val="100000"/>
            </a:pPr>
            <a:r>
              <a:rPr lang="en" sz="1200"/>
              <a:t>Lake County Schools, FL</a:t>
            </a:r>
          </a:p>
          <a:p>
            <a:pPr marL="457200" lvl="0" indent="-228600" rtl="0">
              <a:spcBef>
                <a:spcPts val="0"/>
              </a:spcBef>
              <a:buSzPct val="100000"/>
            </a:pPr>
            <a:r>
              <a:rPr lang="en" sz="1200"/>
              <a:t>Pinellas County Schools, FL</a:t>
            </a:r>
          </a:p>
          <a:p>
            <a:pPr marL="457200" lvl="0" indent="-228600" rtl="0">
              <a:spcBef>
                <a:spcPts val="0"/>
              </a:spcBef>
              <a:buSzPct val="100000"/>
            </a:pPr>
            <a:r>
              <a:rPr lang="en" sz="1200"/>
              <a:t>Riverside Unified School District, CA</a:t>
            </a:r>
          </a:p>
        </p:txBody>
      </p:sp>
      <p:sp>
        <p:nvSpPr>
          <p:cNvPr id="186" name="Shape 186"/>
          <p:cNvSpPr txBox="1">
            <a:spLocks noGrp="1"/>
          </p:cNvSpPr>
          <p:nvPr>
            <p:ph type="title"/>
          </p:nvPr>
        </p:nvSpPr>
        <p:spPr>
          <a:xfrm>
            <a:off x="457200" y="400050"/>
            <a:ext cx="8229600" cy="742800"/>
          </a:xfrm>
          <a:prstGeom prst="rect">
            <a:avLst/>
          </a:prstGeom>
        </p:spPr>
        <p:txBody>
          <a:bodyPr lIns="91425" tIns="91425" rIns="91425" bIns="91425" anchor="ctr" anchorCtr="0">
            <a:noAutofit/>
          </a:bodyPr>
          <a:lstStyle/>
          <a:p>
            <a:pPr lvl="0" rtl="0">
              <a:spcBef>
                <a:spcPts val="0"/>
              </a:spcBef>
              <a:buNone/>
            </a:pPr>
            <a:r>
              <a:rPr lang="en" sz="3000">
                <a:solidFill>
                  <a:srgbClr val="E69138"/>
                </a:solidFill>
              </a:rPr>
              <a:t>Next Generation Systems Initiative (NGSI) </a:t>
            </a:r>
          </a:p>
        </p:txBody>
      </p:sp>
    </p:spTree>
  </p:cSld>
  <p:clrMapOvr>
    <a:masterClrMapping/>
  </p:clrMapOvr>
  <p:transition spd="slow">
    <p:cut/>
  </p:transition>
</p:sld>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766</Words>
  <Application>Microsoft Office PowerPoint</Application>
  <PresentationFormat>On-screen Show (16:9)</PresentationFormat>
  <Paragraphs>133</Paragraphs>
  <Slides>10</Slides>
  <Notes>10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10</vt:i4>
      </vt:variant>
    </vt:vector>
  </HeadingPairs>
  <TitlesOfParts>
    <vt:vector size="14" baseType="lpstr">
      <vt:lpstr>Arial</vt:lpstr>
      <vt:lpstr>Calibri</vt:lpstr>
      <vt:lpstr>Clarity</vt:lpstr>
      <vt:lpstr>simple-light-2</vt:lpstr>
      <vt:lpstr>Presentation</vt:lpstr>
      <vt:lpstr>Blended Learning Defined</vt:lpstr>
      <vt:lpstr>Why Blended in K-12 </vt:lpstr>
      <vt:lpstr>Blended Learning Nationally &amp; in Texas </vt:lpstr>
      <vt:lpstr>RYHT Raising Blended Learners Initiative</vt:lpstr>
      <vt:lpstr>Initial Ecosystem Providers</vt:lpstr>
      <vt:lpstr>Appendix Slides</vt:lpstr>
      <vt:lpstr>Definitions:</vt:lpstr>
      <vt:lpstr>Next Generation Systems Initiative (NGSI) </vt:lpstr>
      <vt:lpstr>Next Generation Learning Challenges (NGLC)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Jackson, Renee</dc:creator>
  <cp:lastModifiedBy>Meuth, Colleen</cp:lastModifiedBy>
  <cp:revision>6</cp:revision>
  <dcterms:modified xsi:type="dcterms:W3CDTF">2015-11-24T18:03:19Z</dcterms:modified>
</cp:coreProperties>
</file>