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95" r:id="rId2"/>
    <p:sldId id="298" r:id="rId3"/>
    <p:sldId id="296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DC63F"/>
    <a:srgbClr val="007D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 snapToObjects="1">
      <p:cViewPr varScale="1">
        <p:scale>
          <a:sx n="130" d="100"/>
          <a:sy n="130" d="100"/>
        </p:scale>
        <p:origin x="-264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50594-ACDD-B447-B065-B58287212BB6}" type="datetimeFigureOut">
              <a:rPr lang="en-US" smtClean="0"/>
              <a:t>11/19/2015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58ED5E-F0EA-5F4E-8F41-12203F12BE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126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58ED5E-F0EA-5F4E-8F41-12203F12BEA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2884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9373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3458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654771"/>
            <a:ext cx="2057400" cy="447139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54771"/>
            <a:ext cx="6019800" cy="447139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034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1872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842468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342281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5221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235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Arial"/>
                <a:cs typeface="Arial"/>
              </a:defRPr>
            </a:lvl1pPr>
            <a:lvl2pPr>
              <a:defRPr sz="2000">
                <a:latin typeface="Arial"/>
                <a:cs typeface="Arial"/>
              </a:defRPr>
            </a:lvl2pPr>
            <a:lvl3pPr>
              <a:defRPr sz="1800">
                <a:latin typeface="Arial"/>
                <a:cs typeface="Arial"/>
              </a:defRPr>
            </a:lvl3pPr>
            <a:lvl4pPr>
              <a:defRPr sz="1600">
                <a:latin typeface="Arial"/>
                <a:cs typeface="Arial"/>
              </a:defRPr>
            </a:lvl4pPr>
            <a:lvl5pPr>
              <a:defRPr sz="1600">
                <a:latin typeface="Arial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latin typeface="Arial"/>
                <a:cs typeface="Arial"/>
              </a:defRPr>
            </a:lvl1pPr>
            <a:lvl2pPr>
              <a:defRPr sz="2000">
                <a:latin typeface="Arial"/>
                <a:cs typeface="Arial"/>
              </a:defRPr>
            </a:lvl2pPr>
            <a:lvl3pPr>
              <a:defRPr sz="1800">
                <a:latin typeface="Arial"/>
                <a:cs typeface="Arial"/>
              </a:defRPr>
            </a:lvl3pPr>
            <a:lvl4pPr>
              <a:defRPr sz="1600">
                <a:latin typeface="Arial"/>
                <a:cs typeface="Arial"/>
              </a:defRPr>
            </a:lvl4pPr>
            <a:lvl5pPr>
              <a:defRPr sz="1600">
                <a:latin typeface="Arial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27730C-6CFC-4E42-9DE0-F20FA7B9ED71}" type="datetimeFigureOut">
              <a:rPr lang="en-US" smtClean="0"/>
              <a:t>11/19/2015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AE3F01A-9AAA-8743-AF8C-8CBFF2E007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1459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2622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667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4725790" cy="646703"/>
          </a:xfrm>
        </p:spPr>
        <p:txBody>
          <a:bodyPr anchor="b">
            <a:normAutofit/>
          </a:bodyPr>
          <a:lstStyle>
            <a:lvl1pPr algn="l">
              <a:defRPr sz="16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718910"/>
            <a:ext cx="5111750" cy="4407253"/>
          </a:xfrm>
        </p:spPr>
        <p:txBody>
          <a:bodyPr/>
          <a:lstStyle>
            <a:lvl1pPr>
              <a:defRPr sz="3200">
                <a:latin typeface="Arial"/>
                <a:cs typeface="Arial"/>
              </a:defRPr>
            </a:lvl1pPr>
            <a:lvl2pPr>
              <a:defRPr sz="2800">
                <a:latin typeface="Arial"/>
                <a:cs typeface="Arial"/>
              </a:defRPr>
            </a:lvl2pPr>
            <a:lvl3pPr>
              <a:defRPr sz="2400">
                <a:latin typeface="Arial"/>
                <a:cs typeface="Arial"/>
              </a:defRPr>
            </a:lvl3pPr>
            <a:lvl4pPr>
              <a:defRPr sz="2000">
                <a:latin typeface="Arial"/>
                <a:cs typeface="Arial"/>
              </a:defRPr>
            </a:lvl4pPr>
            <a:lvl5pPr>
              <a:defRPr sz="2000">
                <a:latin typeface="Arial"/>
                <a:cs typeface="Arial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718910"/>
            <a:ext cx="3008313" cy="4407253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88921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680425"/>
            <a:ext cx="5486400" cy="304714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36007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7395" y="259670"/>
            <a:ext cx="6511273" cy="9650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6225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3200" kern="1200">
          <a:solidFill>
            <a:srgbClr val="007DB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8DC63F"/>
        </a:buClr>
        <a:buFont typeface="Arial"/>
        <a:buChar char="•"/>
        <a:defRPr sz="2400" kern="1200">
          <a:solidFill>
            <a:srgbClr val="007DB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8DC63F"/>
        </a:buClr>
        <a:buFont typeface="Arial"/>
        <a:buChar char="–"/>
        <a:defRPr sz="2400" kern="1200">
          <a:solidFill>
            <a:srgbClr val="007DB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8DC63F"/>
        </a:buClr>
        <a:buFont typeface="Arial"/>
        <a:buChar char="•"/>
        <a:defRPr sz="2000" kern="1200">
          <a:solidFill>
            <a:srgbClr val="007DB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rgbClr val="8DC63F"/>
        </a:buClr>
        <a:buFont typeface="Arial"/>
        <a:buChar char="–"/>
        <a:defRPr sz="1800" kern="1200">
          <a:solidFill>
            <a:srgbClr val="007DB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rgbClr val="8DC63F"/>
        </a:buClr>
        <a:buFont typeface="Arial"/>
        <a:buChar char="»"/>
        <a:defRPr sz="1600" kern="1200">
          <a:solidFill>
            <a:srgbClr val="007DB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544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2107" y="139944"/>
            <a:ext cx="6511273" cy="965061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Paper Highlights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Essential Conditions</a:t>
            </a:r>
          </a:p>
          <a:p>
            <a:r>
              <a:rPr lang="en-US" dirty="0" smtClean="0"/>
              <a:t>State </a:t>
            </a:r>
            <a:r>
              <a:rPr lang="en-US" dirty="0"/>
              <a:t>Acquisition </a:t>
            </a:r>
            <a:r>
              <a:rPr lang="en-US" dirty="0" smtClean="0"/>
              <a:t>Policies</a:t>
            </a:r>
          </a:p>
          <a:p>
            <a:r>
              <a:rPr lang="en-US" dirty="0" smtClean="0"/>
              <a:t>Funding </a:t>
            </a:r>
            <a:r>
              <a:rPr lang="en-US" dirty="0"/>
              <a:t>and Budget </a:t>
            </a:r>
            <a:r>
              <a:rPr lang="en-US" dirty="0" smtClean="0"/>
              <a:t>Implications</a:t>
            </a:r>
          </a:p>
          <a:p>
            <a:r>
              <a:rPr lang="en-US" dirty="0" smtClean="0"/>
              <a:t>State Implementation Policies</a:t>
            </a:r>
          </a:p>
          <a:p>
            <a:r>
              <a:rPr lang="en-US" dirty="0" smtClean="0"/>
              <a:t>State Exemplars</a:t>
            </a:r>
          </a:p>
          <a:p>
            <a:r>
              <a:rPr lang="en-US" dirty="0" smtClean="0"/>
              <a:t>District Exemplars</a:t>
            </a:r>
          </a:p>
          <a:p>
            <a:r>
              <a:rPr lang="en-US" dirty="0" smtClean="0"/>
              <a:t>Resources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070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0576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5893</TotalTime>
  <Words>20</Words>
  <Application>Microsoft Office PowerPoint</Application>
  <PresentationFormat>On-screen Show (4:3)</PresentationFormat>
  <Paragraphs>10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PowerPoint Presentation</vt:lpstr>
      <vt:lpstr>Paper Highlights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Catherine Immanuel</dc:creator>
  <cp:lastModifiedBy>Jackson, Renee</cp:lastModifiedBy>
  <cp:revision>55</cp:revision>
  <dcterms:created xsi:type="dcterms:W3CDTF">2013-05-28T04:27:36Z</dcterms:created>
  <dcterms:modified xsi:type="dcterms:W3CDTF">2015-11-19T22:55:13Z</dcterms:modified>
</cp:coreProperties>
</file>