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95" r:id="rId2"/>
    <p:sldId id="298" r:id="rId3"/>
    <p:sldId id="29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007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2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50594-ACDD-B447-B065-B58287212BB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8ED5E-F0EA-5F4E-8F41-12203F12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2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8ED5E-F0EA-5F4E-8F41-12203F12BE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8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7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5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54771"/>
            <a:ext cx="2057400" cy="44713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54771"/>
            <a:ext cx="6019800" cy="447139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3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7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424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4228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2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7730C-6CFC-4E42-9DE0-F20FA7B9ED71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3F01A-9AAA-8743-AF8C-8CBFF2E0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4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6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725790" cy="646703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8910"/>
            <a:ext cx="5111750" cy="440725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8910"/>
            <a:ext cx="3008313" cy="440725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92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0425"/>
            <a:ext cx="5486400" cy="30471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00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395" y="259670"/>
            <a:ext cx="6511273" cy="965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2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7DB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8DC63F"/>
        </a:buClr>
        <a:buFont typeface="Arial"/>
        <a:buChar char="•"/>
        <a:defRPr sz="2400" kern="1200">
          <a:solidFill>
            <a:srgbClr val="007DB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8DC63F"/>
        </a:buClr>
        <a:buFont typeface="Arial"/>
        <a:buChar char="–"/>
        <a:defRPr sz="2400" kern="1200">
          <a:solidFill>
            <a:srgbClr val="007DB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8DC63F"/>
        </a:buClr>
        <a:buFont typeface="Arial"/>
        <a:buChar char="•"/>
        <a:defRPr sz="2000" kern="1200">
          <a:solidFill>
            <a:srgbClr val="007DB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8DC63F"/>
        </a:buClr>
        <a:buFont typeface="Arial"/>
        <a:buChar char="–"/>
        <a:defRPr sz="1800" kern="1200">
          <a:solidFill>
            <a:srgbClr val="007DB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DC63F"/>
        </a:buClr>
        <a:buFont typeface="Arial"/>
        <a:buChar char="»"/>
        <a:defRPr sz="1600" kern="1200">
          <a:solidFill>
            <a:srgbClr val="007DB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07" y="139944"/>
            <a:ext cx="6511273" cy="96506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Paper Highlights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Essential Conditions</a:t>
            </a:r>
          </a:p>
          <a:p>
            <a:r>
              <a:rPr lang="en-US" dirty="0" smtClean="0"/>
              <a:t>State </a:t>
            </a:r>
            <a:r>
              <a:rPr lang="en-US" dirty="0"/>
              <a:t>Acquisition </a:t>
            </a:r>
            <a:r>
              <a:rPr lang="en-US" dirty="0" smtClean="0"/>
              <a:t>Policies</a:t>
            </a:r>
          </a:p>
          <a:p>
            <a:r>
              <a:rPr lang="en-US" dirty="0" smtClean="0"/>
              <a:t>Funding </a:t>
            </a:r>
            <a:r>
              <a:rPr lang="en-US" dirty="0"/>
              <a:t>and Budget </a:t>
            </a:r>
            <a:r>
              <a:rPr lang="en-US" dirty="0" smtClean="0"/>
              <a:t>Implications</a:t>
            </a:r>
          </a:p>
          <a:p>
            <a:r>
              <a:rPr lang="en-US" dirty="0" smtClean="0"/>
              <a:t>State Implementation Policies</a:t>
            </a:r>
          </a:p>
          <a:p>
            <a:r>
              <a:rPr lang="en-US" dirty="0" smtClean="0"/>
              <a:t>State Exemplars</a:t>
            </a:r>
          </a:p>
          <a:p>
            <a:r>
              <a:rPr lang="en-US" dirty="0" smtClean="0"/>
              <a:t>District Exemplars</a:t>
            </a:r>
          </a:p>
          <a:p>
            <a:r>
              <a:rPr lang="en-US" dirty="0" smtClean="0"/>
              <a:t>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5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5893</TotalTime>
  <Words>20</Words>
  <Application>Microsoft Office PowerPoint</Application>
  <PresentationFormat>On-screen Show (4:3)</PresentationFormat>
  <Paragraphs>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Paper Highlights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Immanuel</dc:creator>
  <cp:lastModifiedBy>Jackson, Renee</cp:lastModifiedBy>
  <cp:revision>55</cp:revision>
  <dcterms:created xsi:type="dcterms:W3CDTF">2013-05-28T04:27:36Z</dcterms:created>
  <dcterms:modified xsi:type="dcterms:W3CDTF">2015-11-19T22:55:13Z</dcterms:modified>
</cp:coreProperties>
</file>